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11" r:id="rId6"/>
  </p:sldMasterIdLst>
  <p:notesMasterIdLst>
    <p:notesMasterId r:id="rId16"/>
  </p:notesMasterIdLst>
  <p:sldIdLst>
    <p:sldId id="2076137889" r:id="rId7"/>
    <p:sldId id="2076137881" r:id="rId8"/>
    <p:sldId id="2076137882" r:id="rId9"/>
    <p:sldId id="2076137883" r:id="rId10"/>
    <p:sldId id="2076137888" r:id="rId11"/>
    <p:sldId id="2076137885" r:id="rId12"/>
    <p:sldId id="2076137886" r:id="rId13"/>
    <p:sldId id="2076137887" r:id="rId14"/>
    <p:sldId id="2076137878" r:id="rId15"/>
  </p:sldIdLst>
  <p:sldSz cx="12192000" cy="6858000"/>
  <p:notesSz cx="6858000" cy="9144000"/>
  <p:embeddedFontLst>
    <p:embeddedFont>
      <p:font typeface="ABBvoice" panose="020B0604020202020204" charset="0"/>
      <p:regular r:id="rId17"/>
      <p:bold r:id="rId18"/>
    </p:embeddedFont>
    <p:embeddedFont>
      <p:font typeface="Arial Nova Light" panose="020B030402020202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Westman" initials="AW" lastIdx="20" clrIdx="0">
    <p:extLst>
      <p:ext uri="{19B8F6BF-5375-455C-9EA6-DF929625EA0E}">
        <p15:presenceInfo xmlns:p15="http://schemas.microsoft.com/office/powerpoint/2012/main" userId="S::anna.westman@se.abb.com::59c8c65e-fb20-40d9-92eb-93cc8ddf3d99" providerId="AD"/>
      </p:ext>
    </p:extLst>
  </p:cmAuthor>
  <p:cmAuthor id="2" name="Sam Mosier" initials="SM" lastIdx="4" clrIdx="1">
    <p:extLst>
      <p:ext uri="{19B8F6BF-5375-455C-9EA6-DF929625EA0E}">
        <p15:presenceInfo xmlns:p15="http://schemas.microsoft.com/office/powerpoint/2012/main" userId="S::sam.mosier@us.abb.com::74160df0-a5a3-4b8f-88ed-792a3a963e4e" providerId="AD"/>
      </p:ext>
    </p:extLst>
  </p:cmAuthor>
  <p:cmAuthor id="3" name="Author" initials="A" lastIdx="2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00"/>
    <a:srgbClr val="B10C16"/>
    <a:srgbClr val="747474"/>
    <a:srgbClr val="808080"/>
    <a:srgbClr val="B74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15253-AB15-4881-B1F4-1EFDAF15A1E5}" v="16" dt="2020-10-30T11:14:40.093"/>
  </p1510:revLst>
</p1510:revInfo>
</file>

<file path=ppt/tableStyles.xml><?xml version="1.0" encoding="utf-8"?>
<a:tblStyleLst xmlns:a="http://schemas.openxmlformats.org/drawingml/2006/main" def="{5C22544A-7EE6-4342-B048-85BDC9FD1C3A}">
  <a:tblStyle styleId="{0817EA92-75D0-4044-A80A-286907CE0DDB}" styleName="Custom Table Sty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28575" cmpd="sng">
              <a:solidFill>
                <a:schemeClr val="dk1"/>
              </a:solidFill>
            </a:ln>
          </a:top>
          <a:bottom>
            <a:ln w="0" cmpd="sng">
              <a:solidFill>
                <a:schemeClr val="bg1"/>
              </a:solidFill>
            </a:ln>
          </a:bottom>
          <a:insideH>
            <a:ln w="0" cmpd="sng">
              <a:solidFill>
                <a:schemeClr val="bg1"/>
              </a:solidFill>
            </a:ln>
          </a:insideH>
          <a:insideV>
            <a:ln w="0" cmpd="sng">
              <a:solidFill>
                <a:schemeClr val="bg1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chemeClr val="accent6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lastCol>
    <a:firstCol>
      <a:tcTxStyle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top>
            <a:ln w="0" cmpd="sng">
              <a:solidFill>
                <a:schemeClr val="lt1"/>
              </a:solidFill>
            </a:ln>
          </a:top>
        </a:tcBdr>
        <a:fill>
          <a:solidFill>
            <a:srgbClr val="FFFFFF"/>
          </a:solidFill>
        </a:fill>
      </a:tcStyle>
    </a:lastRow>
    <a:firstRow>
      <a:tcTxStyle>
        <a:fontRef idx="minor">
          <a:prstClr val="black"/>
        </a:fontRef>
        <a:schemeClr val="dk1"/>
      </a:tcTxStyle>
      <a:tcStyle>
        <a:tcBdr>
          <a:bottom>
            <a:ln w="0" cmpd="sng">
              <a:solidFill>
                <a:schemeClr val="lt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7" autoAdjust="0"/>
    <p:restoredTop sz="96357" autoAdjust="0"/>
  </p:normalViewPr>
  <p:slideViewPr>
    <p:cSldViewPr snapToGrid="0" showGuides="1">
      <p:cViewPr varScale="1">
        <p:scale>
          <a:sx n="101" d="100"/>
          <a:sy n="101" d="100"/>
        </p:scale>
        <p:origin x="144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2322" y="-22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Winter" userId="S::christian.winter@hitachi-powergrids.com::f6648d4a-d80d-45f0-ac0e-b7f2f7a7371f" providerId="AD" clId="Web-{A9B15253-AB15-4881-B1F4-1EFDAF15A1E5}"/>
    <pc:docChg chg="delSld">
      <pc:chgData name="Christian Winter" userId="S::christian.winter@hitachi-powergrids.com::f6648d4a-d80d-45f0-ac0e-b7f2f7a7371f" providerId="AD" clId="Web-{A9B15253-AB15-4881-B1F4-1EFDAF15A1E5}" dt="2020-10-30T11:14:40.093" v="15"/>
      <pc:docMkLst>
        <pc:docMk/>
      </pc:docMkLst>
      <pc:sldChg chg="del">
        <pc:chgData name="Christian Winter" userId="S::christian.winter@hitachi-powergrids.com::f6648d4a-d80d-45f0-ac0e-b7f2f7a7371f" providerId="AD" clId="Web-{A9B15253-AB15-4881-B1F4-1EFDAF15A1E5}" dt="2020-10-30T11:14:40.093" v="14"/>
        <pc:sldMkLst>
          <pc:docMk/>
          <pc:sldMk cId="907553771" sldId="277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93" v="9"/>
        <pc:sldMkLst>
          <pc:docMk/>
          <pc:sldMk cId="2258423868" sldId="811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78" v="1"/>
        <pc:sldMkLst>
          <pc:docMk/>
          <pc:sldMk cId="1867679265" sldId="7322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93" v="11"/>
        <pc:sldMkLst>
          <pc:docMk/>
          <pc:sldMk cId="4034944130" sldId="7323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93" v="13"/>
        <pc:sldMkLst>
          <pc:docMk/>
          <pc:sldMk cId="3558632513" sldId="7324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93" v="10"/>
        <pc:sldMkLst>
          <pc:docMk/>
          <pc:sldMk cId="3115885973" sldId="7325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93" v="8"/>
        <pc:sldMkLst>
          <pc:docMk/>
          <pc:sldMk cId="4024383172" sldId="7327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93" v="7"/>
        <pc:sldMkLst>
          <pc:docMk/>
          <pc:sldMk cId="1818741756" sldId="7328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78" v="6"/>
        <pc:sldMkLst>
          <pc:docMk/>
          <pc:sldMk cId="3704022363" sldId="7329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93" v="15"/>
        <pc:sldMkLst>
          <pc:docMk/>
          <pc:sldMk cId="3489891494" sldId="2076137866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62" v="0"/>
        <pc:sldMkLst>
          <pc:docMk/>
          <pc:sldMk cId="1189213802" sldId="2076137868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93" v="12"/>
        <pc:sldMkLst>
          <pc:docMk/>
          <pc:sldMk cId="3201957428" sldId="2076137871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78" v="5"/>
        <pc:sldMkLst>
          <pc:docMk/>
          <pc:sldMk cId="1385741898" sldId="2076137874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78" v="3"/>
        <pc:sldMkLst>
          <pc:docMk/>
          <pc:sldMk cId="1583296834" sldId="2076137875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78" v="4"/>
        <pc:sldMkLst>
          <pc:docMk/>
          <pc:sldMk cId="76350461" sldId="2076137876"/>
        </pc:sldMkLst>
      </pc:sldChg>
      <pc:sldChg chg="del">
        <pc:chgData name="Christian Winter" userId="S::christian.winter@hitachi-powergrids.com::f6648d4a-d80d-45f0-ac0e-b7f2f7a7371f" providerId="AD" clId="Web-{A9B15253-AB15-4881-B1F4-1EFDAF15A1E5}" dt="2020-10-30T11:14:40.078" v="2"/>
        <pc:sldMkLst>
          <pc:docMk/>
          <pc:sldMk cId="4284283976" sldId="20761378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3C172-8945-4189-AABF-306FFB3D052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6894C-2343-459D-88D7-5041FE4A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6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rane next to a building&#10;&#10;Description automatically generated">
            <a:extLst>
              <a:ext uri="{FF2B5EF4-FFF2-40B4-BE49-F238E27FC236}">
                <a16:creationId xmlns:a16="http://schemas.microsoft.com/office/drawing/2014/main" id="{C50328AB-EC4B-4FBF-8F45-784BA5C06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2705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BD04DA-BB47-4750-8A44-88B15E826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422" y="3076804"/>
            <a:ext cx="10537200" cy="504000"/>
          </a:xfrm>
        </p:spPr>
        <p:txBody>
          <a:bodyPr anchor="b"/>
          <a:lstStyle>
            <a:lvl1pPr algn="l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D401E-C526-460A-93D8-F3AC71E51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254" y="3653232"/>
            <a:ext cx="10537200" cy="381000"/>
          </a:xfrm>
        </p:spPr>
        <p:txBody>
          <a:bodyPr tIns="0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35698-AD40-4284-9146-56895C16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15D6C-0C71-4C18-998E-2E308A2A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EC536-6FE3-4540-8D85-74C58F0BF6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グループ化 39">
            <a:extLst>
              <a:ext uri="{FF2B5EF4-FFF2-40B4-BE49-F238E27FC236}">
                <a16:creationId xmlns:a16="http://schemas.microsoft.com/office/drawing/2014/main" id="{6809A62B-C3B4-4040-AF1D-DC2BF3BDB821}"/>
              </a:ext>
            </a:extLst>
          </p:cNvPr>
          <p:cNvGrpSpPr/>
          <p:nvPr userDrawn="1"/>
        </p:nvGrpSpPr>
        <p:grpSpPr bwMode="gray">
          <a:xfrm>
            <a:off x="0" y="2705093"/>
            <a:ext cx="12192000" cy="129984"/>
            <a:chOff x="324487" y="2057426"/>
            <a:chExt cx="8495663" cy="97488"/>
          </a:xfrm>
        </p:grpSpPr>
        <p:sp>
          <p:nvSpPr>
            <p:cNvPr id="17" name="正方形/長方形 11">
              <a:extLst>
                <a:ext uri="{FF2B5EF4-FFF2-40B4-BE49-F238E27FC236}">
                  <a16:creationId xmlns:a16="http://schemas.microsoft.com/office/drawing/2014/main" id="{DE7BDB25-5A30-4A34-ABFC-B07249D3BF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4623"/>
            </a:p>
          </p:txBody>
        </p:sp>
        <p:grpSp>
          <p:nvGrpSpPr>
            <p:cNvPr id="18" name="グループ化 16">
              <a:extLst>
                <a:ext uri="{FF2B5EF4-FFF2-40B4-BE49-F238E27FC236}">
                  <a16:creationId xmlns:a16="http://schemas.microsoft.com/office/drawing/2014/main" id="{74096499-38D4-462C-8826-1DB8FC711C1A}"/>
                </a:ext>
              </a:extLst>
            </p:cNvPr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19" name="正方形/長方形 42">
                <a:extLst>
                  <a:ext uri="{FF2B5EF4-FFF2-40B4-BE49-F238E27FC236}">
                    <a16:creationId xmlns:a16="http://schemas.microsoft.com/office/drawing/2014/main" id="{177D7250-BABC-4571-82D6-043E996D9DB0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正方形/長方形 43">
                <a:extLst>
                  <a:ext uri="{FF2B5EF4-FFF2-40B4-BE49-F238E27FC236}">
                    <a16:creationId xmlns:a16="http://schemas.microsoft.com/office/drawing/2014/main" id="{BFDA5A74-11DA-4E7F-9508-F12960D3B74E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75773FFC-E571-491A-B1AC-1CAA3A3CC6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1664" y="41555"/>
            <a:ext cx="4054618" cy="962688"/>
          </a:xfrm>
          <a:prstGeom prst="rect">
            <a:avLst/>
          </a:prstGeom>
        </p:spPr>
      </p:pic>
      <p:sp>
        <p:nvSpPr>
          <p:cNvPr id="21" name="Text Box 13">
            <a:extLst>
              <a:ext uri="{FF2B5EF4-FFF2-40B4-BE49-F238E27FC236}">
                <a16:creationId xmlns:a16="http://schemas.microsoft.com/office/drawing/2014/main" id="{6643D7B6-62D3-446F-BC44-169DF2DC3B8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07598" y="6599239"/>
            <a:ext cx="3283271" cy="2358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 ABB Power Grids Ltd. 2020. All rights reserved.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22DCF9-B9FD-45C5-9995-5992D38B9895}"/>
              </a:ext>
            </a:extLst>
          </p:cNvPr>
          <p:cNvSpPr txBox="1"/>
          <p:nvPr userDrawn="1"/>
        </p:nvSpPr>
        <p:spPr>
          <a:xfrm>
            <a:off x="9390591" y="6398401"/>
            <a:ext cx="2166937" cy="2476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170" b="1" dirty="0"/>
              <a:t>HITACHI ABB POWER GRIDS</a:t>
            </a:r>
          </a:p>
        </p:txBody>
      </p:sp>
    </p:spTree>
    <p:extLst>
      <p:ext uri="{BB962C8B-B14F-4D97-AF65-F5344CB8AC3E}">
        <p14:creationId xmlns:p14="http://schemas.microsoft.com/office/powerpoint/2010/main" val="302323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FAC527E1-CBF6-43CE-BCF3-6359E433CF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263525" y="1473607"/>
            <a:ext cx="11664950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D6E47E2-CFF9-4929-BE9D-85365E9413F8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263525" y="1844826"/>
            <a:ext cx="11664950" cy="450041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B01191-2991-470F-8717-A3BD9DDF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246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FAC527E1-CBF6-43CE-BCF3-6359E433CF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263525" y="1473607"/>
            <a:ext cx="11664950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D6E47E2-CFF9-4929-BE9D-85365E9413F8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263525" y="1844826"/>
            <a:ext cx="11664950" cy="381642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ABAAD68-8B16-486F-BAEC-5ACAD86B6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0" y="5805264"/>
            <a:ext cx="12192000" cy="539974"/>
          </a:xfrm>
          <a:solidFill>
            <a:schemeClr val="accent6"/>
          </a:solidFill>
        </p:spPr>
        <p:txBody>
          <a:bodyPr lIns="252000" tIns="0" rIns="25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0F195E-83B2-41A2-8F36-04F29336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00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7CF11F9-392A-4F9A-A9E9-90FDCBED0E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263524" y="1473607"/>
            <a:ext cx="5615516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84B176C-259C-4283-A8C6-335BD6553B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311571" y="1473607"/>
            <a:ext cx="5605200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2EE9DBAB-CFE0-42C2-B2D3-65B2D93F8BB9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6310511" y="1844826"/>
            <a:ext cx="5616503" cy="450041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5CDF3E76-DB43-4E8F-87C4-29ECB4438624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263524" y="1844826"/>
            <a:ext cx="5615515" cy="450041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551CEF45-E1E5-4A09-AF12-AA34392BA9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64913" y="1361963"/>
            <a:ext cx="5616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4BDB2C87-BA9A-4C26-B071-D2A7AE38188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312475" y="1361963"/>
            <a:ext cx="5616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51AC65-A913-4EDC-BBFD-A07E0F97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870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E773D7E-8737-4549-BA6F-9CD12F2D24F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263524" y="1473607"/>
            <a:ext cx="5615516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F36FFC0-2B26-4B6E-81E9-87E8914B4D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311571" y="1473607"/>
            <a:ext cx="5605200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B0DE72E-A072-4713-B9D3-7CF3F972BD71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6310511" y="1844826"/>
            <a:ext cx="5616503" cy="375007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6D04365-BF08-447A-9A64-A43CDFB2EB55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263524" y="1844826"/>
            <a:ext cx="5615515" cy="375007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A4E27D0-DBD6-427E-9C38-152E21795D9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0" y="5805264"/>
            <a:ext cx="12192000" cy="539974"/>
          </a:xfrm>
          <a:solidFill>
            <a:schemeClr val="accent6"/>
          </a:solidFill>
        </p:spPr>
        <p:txBody>
          <a:bodyPr lIns="252000" tIns="0" rIns="25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85C309D6-3FA5-498F-AC6B-F6A20E8C6D3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64913" y="1361963"/>
            <a:ext cx="5616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Picture Placeholder 24">
            <a:extLst>
              <a:ext uri="{FF2B5EF4-FFF2-40B4-BE49-F238E27FC236}">
                <a16:creationId xmlns:a16="http://schemas.microsoft.com/office/drawing/2014/main" id="{73C95AB0-9EAA-43E7-85C6-A45B2EDF151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312475" y="1361963"/>
            <a:ext cx="5616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0F44204-EEB3-4F01-B49E-2A16F4D8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910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3F13BF9-1311-4811-A51C-9FFEF446C9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0313" y="1473607"/>
            <a:ext cx="5616575" cy="4871631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81C83C8-EE7C-474B-8A4C-FA0B57CF46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263524" y="1473607"/>
            <a:ext cx="5615516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0F2AEDF-5408-4280-B382-645AF1003C84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263524" y="1844826"/>
            <a:ext cx="5615515" cy="450041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1B31ED-E7F7-4220-8A41-FD0D2DB4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790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2) &amp; Box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45FE617-D52B-476E-948B-310DEA38FD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0313" y="1473607"/>
            <a:ext cx="5616575" cy="4187622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8FD9A92-F0CB-4C7E-924C-849F9F88C9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263524" y="1473607"/>
            <a:ext cx="5615516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8FC10F9-7B1A-4EE2-839B-96181B8B1B71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263524" y="1844826"/>
            <a:ext cx="5615515" cy="375007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2A5454-E304-485F-BED3-72DE598380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0" y="5805264"/>
            <a:ext cx="12192000" cy="539974"/>
          </a:xfrm>
          <a:solidFill>
            <a:schemeClr val="accent6"/>
          </a:solidFill>
        </p:spPr>
        <p:txBody>
          <a:bodyPr lIns="252000" tIns="0" rIns="25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7C40710-3A2B-42E1-9BDA-51506682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855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 &amp; Content (2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599E7F5-F415-4C65-8A99-EC0A5EE9793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263524" y="1473607"/>
            <a:ext cx="3671176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27E9E322-46EC-4812-B19E-68EF57BB65AB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263524" y="1844826"/>
            <a:ext cx="3671175" cy="450041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7AECB15B-5F0D-4632-BB23-2A56F9E9A20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4366170" y="1473607"/>
            <a:ext cx="7545699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9CCB12E-B98C-43F0-816E-4E115D505FDA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4365111" y="1844825"/>
            <a:ext cx="7560915" cy="4500405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F9D3C576-FBDE-46B6-AA30-0C55A156B71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64913" y="1361963"/>
            <a:ext cx="367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2A6CD859-3AF2-4F5D-B600-9B09D76CDA8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366172" y="1361963"/>
            <a:ext cx="7560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BC0EB3-0C96-4FAD-BB70-3339053B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642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 &amp; Content (2) &amp; Box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D71F2CD-2ABA-47E7-80A2-CB49064953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263524" y="1473607"/>
            <a:ext cx="3671176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2D8E76E-A1D6-4C7B-AC9A-D9C66C06AF94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263524" y="1844826"/>
            <a:ext cx="3671175" cy="375008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D895BA9-38D6-49B2-82EE-7B980725286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4366170" y="1473607"/>
            <a:ext cx="7545699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071C9E5-62CE-489F-BACC-9EE6ECE4F55F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4365111" y="1844826"/>
            <a:ext cx="7560915" cy="375007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BDAA8F4-93B7-40C6-881D-E92B143E29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0" y="5805264"/>
            <a:ext cx="12192000" cy="539974"/>
          </a:xfrm>
          <a:solidFill>
            <a:schemeClr val="accent6"/>
          </a:solidFill>
        </p:spPr>
        <p:txBody>
          <a:bodyPr lIns="252000" tIns="0" rIns="25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75AAE91B-79B3-457D-9CD4-78C1F47A511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64913" y="1361963"/>
            <a:ext cx="367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B7A65987-557C-4F64-B8D5-BEF9A2400CB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366172" y="1361963"/>
            <a:ext cx="7560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669DD4F-6CD1-4129-972D-E8E5288D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079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2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0EE7B7B-F566-4855-B2E0-D348111D66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65625" y="1473607"/>
            <a:ext cx="7561263" cy="4871631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2445A48-DFDC-4E09-8D6E-8099DA8B65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263524" y="1473607"/>
            <a:ext cx="3671176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CC96F22-1D0B-46E5-954A-AA05B097B747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263524" y="1844826"/>
            <a:ext cx="3671175" cy="450041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C3C68D-E277-49A8-834F-0D34C534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986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2.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AEFB7B0-854C-45D4-A22F-879EC656594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65625" y="1473607"/>
            <a:ext cx="7561263" cy="4187634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8A8AAB4-C8C7-488C-83C0-22CAE59FC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263524" y="1473607"/>
            <a:ext cx="3671176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A58BBDD-2EE1-4C1F-AB47-C6391021C845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263524" y="1844826"/>
            <a:ext cx="3671175" cy="3816415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D4FF23E-C363-4D06-8128-2E419B877AA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0" y="5805264"/>
            <a:ext cx="12192000" cy="539974"/>
          </a:xfrm>
          <a:solidFill>
            <a:schemeClr val="accent6"/>
          </a:solidFill>
        </p:spPr>
        <p:txBody>
          <a:bodyPr lIns="252000" tIns="0" rIns="25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DFCA8A-B0DF-438D-A645-00DAEE4E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104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Cover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rane next to a building&#10;&#10;Description automatically generated">
            <a:extLst>
              <a:ext uri="{FF2B5EF4-FFF2-40B4-BE49-F238E27FC236}">
                <a16:creationId xmlns:a16="http://schemas.microsoft.com/office/drawing/2014/main" id="{C50328AB-EC4B-4FBF-8F45-784BA5C06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47391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35698-AD40-4284-9146-56895C16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15D6C-0C71-4C18-998E-2E308A2A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EC536-6FE3-4540-8D85-74C58F0BF6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グループ化 39">
            <a:extLst>
              <a:ext uri="{FF2B5EF4-FFF2-40B4-BE49-F238E27FC236}">
                <a16:creationId xmlns:a16="http://schemas.microsoft.com/office/drawing/2014/main" id="{6809A62B-C3B4-4040-AF1D-DC2BF3BDB821}"/>
              </a:ext>
            </a:extLst>
          </p:cNvPr>
          <p:cNvGrpSpPr/>
          <p:nvPr userDrawn="1"/>
        </p:nvGrpSpPr>
        <p:grpSpPr bwMode="gray">
          <a:xfrm>
            <a:off x="0" y="4739176"/>
            <a:ext cx="12192000" cy="129984"/>
            <a:chOff x="324487" y="2057426"/>
            <a:chExt cx="8495663" cy="97488"/>
          </a:xfrm>
        </p:grpSpPr>
        <p:sp>
          <p:nvSpPr>
            <p:cNvPr id="17" name="正方形/長方形 11">
              <a:extLst>
                <a:ext uri="{FF2B5EF4-FFF2-40B4-BE49-F238E27FC236}">
                  <a16:creationId xmlns:a16="http://schemas.microsoft.com/office/drawing/2014/main" id="{DE7BDB25-5A30-4A34-ABFC-B07249D3BF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4623"/>
            </a:p>
          </p:txBody>
        </p:sp>
        <p:grpSp>
          <p:nvGrpSpPr>
            <p:cNvPr id="18" name="グループ化 16">
              <a:extLst>
                <a:ext uri="{FF2B5EF4-FFF2-40B4-BE49-F238E27FC236}">
                  <a16:creationId xmlns:a16="http://schemas.microsoft.com/office/drawing/2014/main" id="{74096499-38D4-462C-8826-1DB8FC711C1A}"/>
                </a:ext>
              </a:extLst>
            </p:cNvPr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19" name="正方形/長方形 42">
                <a:extLst>
                  <a:ext uri="{FF2B5EF4-FFF2-40B4-BE49-F238E27FC236}">
                    <a16:creationId xmlns:a16="http://schemas.microsoft.com/office/drawing/2014/main" id="{177D7250-BABC-4571-82D6-043E996D9DB0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正方形/長方形 43">
                <a:extLst>
                  <a:ext uri="{FF2B5EF4-FFF2-40B4-BE49-F238E27FC236}">
                    <a16:creationId xmlns:a16="http://schemas.microsoft.com/office/drawing/2014/main" id="{BFDA5A74-11DA-4E7F-9508-F12960D3B74E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08A5EEC3-398D-4FF7-9174-9B23EF573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422" y="5112802"/>
            <a:ext cx="10537200" cy="504000"/>
          </a:xfrm>
        </p:spPr>
        <p:txBody>
          <a:bodyPr anchor="b"/>
          <a:lstStyle>
            <a:lvl1pPr algn="l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450518FF-E5E7-4117-9248-389EBF7F8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254" y="5689230"/>
            <a:ext cx="10537200" cy="381000"/>
          </a:xfrm>
        </p:spPr>
        <p:txBody>
          <a:bodyPr tIns="0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4723C1FF-A123-423A-B87E-14499B3AC74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07598" y="6599239"/>
            <a:ext cx="3283271" cy="2358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 ABB Power Grids Ltd. 2020. All rights reserved.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027F96-4751-4638-8AC2-FEFE8917F093}"/>
              </a:ext>
            </a:extLst>
          </p:cNvPr>
          <p:cNvSpPr txBox="1"/>
          <p:nvPr userDrawn="1"/>
        </p:nvSpPr>
        <p:spPr>
          <a:xfrm>
            <a:off x="9390591" y="6398401"/>
            <a:ext cx="2166937" cy="2476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170" b="1" dirty="0"/>
              <a:t>HITACHI ABB POWER GRIDS</a:t>
            </a:r>
          </a:p>
        </p:txBody>
      </p:sp>
    </p:spTree>
    <p:extLst>
      <p:ext uri="{BB962C8B-B14F-4D97-AF65-F5344CB8AC3E}">
        <p14:creationId xmlns:p14="http://schemas.microsoft.com/office/powerpoint/2010/main" val="203971521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7E0ABA0E-3031-4D04-A99C-3A2FFCD49C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263524" y="1473607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72865FF8-1BCA-4EA6-A89C-0D5083BCA7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4256387" y="1473607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F1C5E35E-D10A-42B4-960D-58E5BEC9E7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8249249" y="1473607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63E7E550-48D1-4848-89AD-7BC59C0A08AD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263524" y="1844826"/>
            <a:ext cx="3672235" cy="450041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8901D278-1232-4D46-9CDD-5343894C20FC}"/>
              </a:ext>
            </a:extLst>
          </p:cNvPr>
          <p:cNvSpPr>
            <a:spLocks noGrp="1"/>
          </p:cNvSpPr>
          <p:nvPr>
            <p:ph sz="quarter" idx="26"/>
          </p:nvPr>
        </p:nvSpPr>
        <p:spPr bwMode="gray">
          <a:xfrm>
            <a:off x="4256388" y="1844826"/>
            <a:ext cx="3672235" cy="450041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1F4A5F9D-DCF9-4BB5-9762-2EF3B04961F1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8249250" y="1844826"/>
            <a:ext cx="3672235" cy="450041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5303F152-28C2-4B33-A3F4-540FEA8708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64913" y="1361963"/>
            <a:ext cx="367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22E4186C-EC01-4CE4-95EC-41517AE39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56388" y="1361963"/>
            <a:ext cx="3672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2" name="Picture Placeholder 24">
            <a:extLst>
              <a:ext uri="{FF2B5EF4-FFF2-40B4-BE49-F238E27FC236}">
                <a16:creationId xmlns:a16="http://schemas.microsoft.com/office/drawing/2014/main" id="{8A1A0923-3351-42F4-A7E2-0C67B7FC7D0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49486" y="1361963"/>
            <a:ext cx="3672000" cy="28800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F447530-1BB2-420E-A7A1-85F58824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22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DA80729-DBFE-418B-9D52-CF6041D6ED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263524" y="1473607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7E98820-E129-4E41-8580-1A0D210E0A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4256387" y="1473607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CF04A61-9D23-473E-B05F-E1C2B3AB85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8249249" y="1473607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2FF70659-3D12-4399-BD53-03E120732342}"/>
              </a:ext>
            </a:extLst>
          </p:cNvPr>
          <p:cNvSpPr>
            <a:spLocks noGrp="1"/>
          </p:cNvSpPr>
          <p:nvPr>
            <p:ph sz="quarter" idx="26"/>
          </p:nvPr>
        </p:nvSpPr>
        <p:spPr bwMode="gray">
          <a:xfrm>
            <a:off x="4256388" y="1844826"/>
            <a:ext cx="3672235" cy="381642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D980C96F-688C-4820-9207-E738CE6AFDCD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8249250" y="1844826"/>
            <a:ext cx="3672235" cy="381642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054D3D82-4D02-426D-A4D3-ED7B4DB18F00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263524" y="1844826"/>
            <a:ext cx="3672235" cy="3816422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D79CCB4-AEE2-44DB-95E4-B439552C0F8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0" y="5805264"/>
            <a:ext cx="12192000" cy="539974"/>
          </a:xfrm>
          <a:solidFill>
            <a:schemeClr val="accent6"/>
          </a:solidFill>
        </p:spPr>
        <p:txBody>
          <a:bodyPr lIns="252000" tIns="0" rIns="25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4">
            <a:extLst>
              <a:ext uri="{FF2B5EF4-FFF2-40B4-BE49-F238E27FC236}">
                <a16:creationId xmlns:a16="http://schemas.microsoft.com/office/drawing/2014/main" id="{7DBFF71D-6E5A-4E22-A71E-F124F677DB3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64913" y="1361963"/>
            <a:ext cx="367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1" name="Picture Placeholder 24">
            <a:extLst>
              <a:ext uri="{FF2B5EF4-FFF2-40B4-BE49-F238E27FC236}">
                <a16:creationId xmlns:a16="http://schemas.microsoft.com/office/drawing/2014/main" id="{622D4D59-27F3-4DDC-8FC5-C4ECD1D442D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56388" y="1361963"/>
            <a:ext cx="3672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Picture Placeholder 24">
            <a:extLst>
              <a:ext uri="{FF2B5EF4-FFF2-40B4-BE49-F238E27FC236}">
                <a16:creationId xmlns:a16="http://schemas.microsoft.com/office/drawing/2014/main" id="{DBC494C6-3B8F-4224-92F7-613D6D61555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49486" y="1361963"/>
            <a:ext cx="3672000" cy="28800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777474D-3C2D-44B6-91A4-4BD1D8ED9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238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5F9CBB-E821-4E2F-A816-2A6B3BD027D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3525" y="1125538"/>
            <a:ext cx="3672234" cy="4607718"/>
          </a:xfrm>
          <a:noFill/>
        </p:spPr>
        <p:txBody>
          <a:bodyPr tIns="684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4879FBB-2471-4EEA-96E3-1852E45224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6389" y="1125538"/>
            <a:ext cx="3672234" cy="4607718"/>
          </a:xfrm>
          <a:noFill/>
        </p:spPr>
        <p:txBody>
          <a:bodyPr tIns="684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8A19E55-5FD1-41A7-9330-CBE422A2F98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49252" y="1125538"/>
            <a:ext cx="3672234" cy="4607718"/>
          </a:xfrm>
          <a:noFill/>
        </p:spPr>
        <p:txBody>
          <a:bodyPr tIns="684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6207F6BF-44C7-488D-ADCD-98805D32C3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67018" y="5902504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DC9F35B5-C9B8-4D17-8513-69D23F7BF1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4259881" y="5902504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D2E389A2-EF80-4B19-AFA8-B0AA653E44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8252743" y="5902504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4">
            <a:extLst>
              <a:ext uri="{FF2B5EF4-FFF2-40B4-BE49-F238E27FC236}">
                <a16:creationId xmlns:a16="http://schemas.microsoft.com/office/drawing/2014/main" id="{A758364A-C806-4BA7-B792-DB90C9E819D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64913" y="5789080"/>
            <a:ext cx="3672000" cy="28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3" name="Picture Placeholder 24">
            <a:extLst>
              <a:ext uri="{FF2B5EF4-FFF2-40B4-BE49-F238E27FC236}">
                <a16:creationId xmlns:a16="http://schemas.microsoft.com/office/drawing/2014/main" id="{C4A23AB8-CD51-4058-8CC8-C01436097FC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56388" y="5789080"/>
            <a:ext cx="3672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Picture Placeholder 24">
            <a:extLst>
              <a:ext uri="{FF2B5EF4-FFF2-40B4-BE49-F238E27FC236}">
                <a16:creationId xmlns:a16="http://schemas.microsoft.com/office/drawing/2014/main" id="{A1C057B5-5843-4C4F-8233-A70AE0C8645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49486" y="5789080"/>
            <a:ext cx="3672000" cy="28800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39DA7FE-EFD8-44FB-A789-66635C85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5940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5F9CBB-E821-4E2F-A816-2A6B3BD027D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3525" y="3861048"/>
            <a:ext cx="3672234" cy="1932336"/>
          </a:xfrm>
          <a:noFill/>
        </p:spPr>
        <p:txBody>
          <a:bodyPr tIns="432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4879FBB-2471-4EEA-96E3-1852E45224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6389" y="3861048"/>
            <a:ext cx="3672234" cy="1932336"/>
          </a:xfrm>
          <a:noFill/>
        </p:spPr>
        <p:txBody>
          <a:bodyPr tIns="432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8A19E55-5FD1-41A7-9330-CBE422A2F98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49252" y="3861048"/>
            <a:ext cx="3672234" cy="1932336"/>
          </a:xfrm>
          <a:noFill/>
        </p:spPr>
        <p:txBody>
          <a:bodyPr tIns="432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F40D1890-8040-4006-A3B9-446A3E6E0C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63525" y="1125539"/>
            <a:ext cx="3672234" cy="1943421"/>
          </a:xfrm>
          <a:noFill/>
        </p:spPr>
        <p:txBody>
          <a:bodyPr tIns="432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7177829-69B6-4B8D-AA32-306D7D78944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56389" y="1125539"/>
            <a:ext cx="3672234" cy="1943421"/>
          </a:xfrm>
          <a:noFill/>
        </p:spPr>
        <p:txBody>
          <a:bodyPr tIns="432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9296858-018B-48AE-96A4-CE6634F857C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49252" y="1125539"/>
            <a:ext cx="3672234" cy="1943421"/>
          </a:xfrm>
          <a:noFill/>
        </p:spPr>
        <p:txBody>
          <a:bodyPr tIns="432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14FDA7B6-0CB9-4801-8BCD-C533322EEF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67018" y="3234310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01E9159C-B757-487C-ACBC-90F7041B08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4259881" y="3234310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689B320E-7199-4B9B-BBB6-BECC119A61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8252743" y="3234310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4C194628-5843-4993-8645-21D277A5F84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67018" y="5974512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01EBD6AF-BB8D-4CD7-89EF-691423556D1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4259881" y="5974512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DBDC85D8-AC49-4BE9-9A89-F6EADB551C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8252743" y="5974512"/>
            <a:ext cx="367223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4">
            <a:extLst>
              <a:ext uri="{FF2B5EF4-FFF2-40B4-BE49-F238E27FC236}">
                <a16:creationId xmlns:a16="http://schemas.microsoft.com/office/drawing/2014/main" id="{51A76A6F-9726-43A3-9939-6601AB2E5F9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64913" y="3123000"/>
            <a:ext cx="367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1F49639A-9F3A-42AB-A06C-443FC51AF4A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256388" y="3123000"/>
            <a:ext cx="3672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CE020488-ED30-4128-948F-1CB1B01F257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249486" y="3123000"/>
            <a:ext cx="3672000" cy="28800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13189C19-C697-4452-8480-B4E0E6473F3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64913" y="5862872"/>
            <a:ext cx="367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616C27DF-7E43-44C8-9CAB-63853C36EA5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256388" y="5862872"/>
            <a:ext cx="3672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4" name="Picture Placeholder 24">
            <a:extLst>
              <a:ext uri="{FF2B5EF4-FFF2-40B4-BE49-F238E27FC236}">
                <a16:creationId xmlns:a16="http://schemas.microsoft.com/office/drawing/2014/main" id="{4CE7327F-C0CB-4904-BC53-6EFE8960396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49486" y="5862872"/>
            <a:ext cx="3672000" cy="28800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2076778-1C0B-4DF5-BED1-40F85B39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985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3B05BF5E-4371-47AB-A1FF-B10995CF22F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263525" y="4985012"/>
            <a:ext cx="2952153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6C90D6E3-10FE-4F7A-9BC6-9EE50B8855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263525" y="1473599"/>
            <a:ext cx="2952156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16FDD13-2FD3-4BDC-92B0-6E2A4E622E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263523" y="3240301"/>
            <a:ext cx="295215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2783D5F-0057-4639-BF27-31ED9E0868C1}"/>
              </a:ext>
            </a:extLst>
          </p:cNvPr>
          <p:cNvSpPr>
            <a:spLocks noGrp="1"/>
          </p:cNvSpPr>
          <p:nvPr>
            <p:ph sz="quarter" idx="26"/>
          </p:nvPr>
        </p:nvSpPr>
        <p:spPr bwMode="gray">
          <a:xfrm>
            <a:off x="263525" y="1844826"/>
            <a:ext cx="2952153" cy="1008108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B590CC18-1B6B-4861-868E-A6987D93954C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263525" y="3600531"/>
            <a:ext cx="2952153" cy="98233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1CBF013C-2857-4ABA-A4A4-FB2F2770E661}"/>
              </a:ext>
            </a:extLst>
          </p:cNvPr>
          <p:cNvSpPr>
            <a:spLocks noGrp="1"/>
          </p:cNvSpPr>
          <p:nvPr>
            <p:ph sz="quarter" idx="28"/>
          </p:nvPr>
        </p:nvSpPr>
        <p:spPr bwMode="gray">
          <a:xfrm>
            <a:off x="263525" y="5362908"/>
            <a:ext cx="2952153" cy="98233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76DE9C61-D509-4314-B722-D4958D1B5C13}"/>
              </a:ext>
            </a:extLst>
          </p:cNvPr>
          <p:cNvSpPr>
            <a:spLocks noGrp="1"/>
          </p:cNvSpPr>
          <p:nvPr>
            <p:ph sz="quarter" idx="29"/>
          </p:nvPr>
        </p:nvSpPr>
        <p:spPr bwMode="gray">
          <a:xfrm>
            <a:off x="3503712" y="1376172"/>
            <a:ext cx="8424763" cy="1476762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B07CE416-A776-4B9B-869E-F13DCB2194D7}"/>
              </a:ext>
            </a:extLst>
          </p:cNvPr>
          <p:cNvSpPr>
            <a:spLocks noGrp="1"/>
          </p:cNvSpPr>
          <p:nvPr>
            <p:ph sz="quarter" idx="30"/>
          </p:nvPr>
        </p:nvSpPr>
        <p:spPr bwMode="gray">
          <a:xfrm>
            <a:off x="3503712" y="3125397"/>
            <a:ext cx="8424763" cy="1457464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768861B8-49F9-4E24-A37A-AC60CAABF377}"/>
              </a:ext>
            </a:extLst>
          </p:cNvPr>
          <p:cNvSpPr>
            <a:spLocks noGrp="1"/>
          </p:cNvSpPr>
          <p:nvPr>
            <p:ph sz="quarter" idx="31"/>
          </p:nvPr>
        </p:nvSpPr>
        <p:spPr bwMode="gray">
          <a:xfrm>
            <a:off x="3503712" y="4887774"/>
            <a:ext cx="8424763" cy="1457464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8DF4088A-D2D3-4605-887F-33A4783C5A1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64913" y="1361963"/>
            <a:ext cx="295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3" name="Picture Placeholder 24">
            <a:extLst>
              <a:ext uri="{FF2B5EF4-FFF2-40B4-BE49-F238E27FC236}">
                <a16:creationId xmlns:a16="http://schemas.microsoft.com/office/drawing/2014/main" id="{4D8EAB64-B0D8-4204-AF23-B0B252CEE22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64913" y="3128036"/>
            <a:ext cx="2952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8F249F2-5D22-46BD-AC14-8717638F2A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64913" y="4873374"/>
            <a:ext cx="2952000" cy="28800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2DFEC67-6E2A-46BD-A71B-DEDF2A48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220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EF52691-9CCC-4E90-9911-5B12BEE570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263525" y="1473599"/>
            <a:ext cx="2952156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6BFE9AA9-753B-41E3-A0DD-DC664AD2E029}"/>
              </a:ext>
            </a:extLst>
          </p:cNvPr>
          <p:cNvSpPr>
            <a:spLocks noGrp="1"/>
          </p:cNvSpPr>
          <p:nvPr>
            <p:ph sz="quarter" idx="26"/>
          </p:nvPr>
        </p:nvSpPr>
        <p:spPr bwMode="gray">
          <a:xfrm>
            <a:off x="263525" y="1844826"/>
            <a:ext cx="2952153" cy="739879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050C276D-2B61-40CC-9FA8-AE23FE1A7BF5}"/>
              </a:ext>
            </a:extLst>
          </p:cNvPr>
          <p:cNvSpPr>
            <a:spLocks noGrp="1"/>
          </p:cNvSpPr>
          <p:nvPr>
            <p:ph sz="quarter" idx="30"/>
          </p:nvPr>
        </p:nvSpPr>
        <p:spPr bwMode="gray">
          <a:xfrm>
            <a:off x="3503712" y="1376172"/>
            <a:ext cx="8424763" cy="1208528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D141BDE-D9C9-41F9-8359-B351B85CDA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263525" y="3001274"/>
            <a:ext cx="295215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73465EF4-66D8-44A5-9800-552FABFF1AB5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263525" y="3361504"/>
            <a:ext cx="2952153" cy="72096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1C770F5A-E529-42AD-8C31-39184B9E34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275973" y="4496041"/>
            <a:ext cx="2935497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F4DAC50B-76F8-4A8A-AECB-24981C653257}"/>
              </a:ext>
            </a:extLst>
          </p:cNvPr>
          <p:cNvSpPr>
            <a:spLocks noGrp="1"/>
          </p:cNvSpPr>
          <p:nvPr>
            <p:ph sz="quarter" idx="28"/>
          </p:nvPr>
        </p:nvSpPr>
        <p:spPr bwMode="gray">
          <a:xfrm>
            <a:off x="275973" y="4873937"/>
            <a:ext cx="2952153" cy="72096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5D891E61-D8AD-42D7-9D9D-031BF8EE4B4E}"/>
              </a:ext>
            </a:extLst>
          </p:cNvPr>
          <p:cNvSpPr>
            <a:spLocks noGrp="1"/>
          </p:cNvSpPr>
          <p:nvPr>
            <p:ph sz="quarter" idx="31"/>
          </p:nvPr>
        </p:nvSpPr>
        <p:spPr bwMode="gray">
          <a:xfrm>
            <a:off x="3503712" y="2904037"/>
            <a:ext cx="8424763" cy="1208528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35F881D5-BB6A-4F6C-80FC-64D9F2EE741B}"/>
              </a:ext>
            </a:extLst>
          </p:cNvPr>
          <p:cNvSpPr>
            <a:spLocks noGrp="1"/>
          </p:cNvSpPr>
          <p:nvPr>
            <p:ph sz="quarter" idx="32"/>
          </p:nvPr>
        </p:nvSpPr>
        <p:spPr bwMode="gray">
          <a:xfrm>
            <a:off x="3503712" y="4398803"/>
            <a:ext cx="8424763" cy="1208528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D362199-6D4B-4B90-B6A1-5E71DFDDBBF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0" y="5805264"/>
            <a:ext cx="12192000" cy="539974"/>
          </a:xfrm>
          <a:solidFill>
            <a:schemeClr val="accent6"/>
          </a:solidFill>
        </p:spPr>
        <p:txBody>
          <a:bodyPr lIns="252000" tIns="0" rIns="25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4F71B5-58F7-4B92-82F1-93C6E054902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64913" y="1361963"/>
            <a:ext cx="295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C836F3E1-9D8C-4B54-824E-7375CF4BA92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64913" y="2893044"/>
            <a:ext cx="2952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53373670-7791-4D09-BD6D-ACD3ED871CD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64913" y="4384403"/>
            <a:ext cx="2952000" cy="28800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20A5915-B847-497E-8CE3-06F002BD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989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EAD88574-00B8-4D9B-93EB-50F073EEE67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89049" y="1376364"/>
            <a:ext cx="8437840" cy="4968873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200B697-7AE4-424E-83E6-544B82503EE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280181" y="4985012"/>
            <a:ext cx="2935497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DC4BA68C-5B4C-4A6C-846E-96C50FE50D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263525" y="1473599"/>
            <a:ext cx="2952156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EDA259E-FC8F-43D1-B501-E3CEAB6367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263523" y="3240301"/>
            <a:ext cx="295215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74300A6-D16D-4065-B7F9-8A14A4823F9B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263525" y="1844826"/>
            <a:ext cx="2952153" cy="1008108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7BF585E-C297-4501-AF84-9BD4BE063F94}"/>
              </a:ext>
            </a:extLst>
          </p:cNvPr>
          <p:cNvSpPr>
            <a:spLocks noGrp="1"/>
          </p:cNvSpPr>
          <p:nvPr>
            <p:ph sz="quarter" idx="28"/>
          </p:nvPr>
        </p:nvSpPr>
        <p:spPr bwMode="gray">
          <a:xfrm>
            <a:off x="263525" y="3600531"/>
            <a:ext cx="2952153" cy="98233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B88D336-5640-4086-8C90-556FE2D9D99E}"/>
              </a:ext>
            </a:extLst>
          </p:cNvPr>
          <p:cNvSpPr>
            <a:spLocks noGrp="1"/>
          </p:cNvSpPr>
          <p:nvPr>
            <p:ph sz="quarter" idx="29"/>
          </p:nvPr>
        </p:nvSpPr>
        <p:spPr bwMode="gray">
          <a:xfrm>
            <a:off x="263525" y="5362908"/>
            <a:ext cx="2952153" cy="98233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3FBA737A-29A2-47D7-8B8D-D722DB4923A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64913" y="1361963"/>
            <a:ext cx="295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4E7C1393-4C9A-4BA9-9221-45C673C9DEB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64913" y="3128036"/>
            <a:ext cx="2952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19CC5E9F-D92F-41D4-B837-4C6B6DADFC8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64913" y="4873374"/>
            <a:ext cx="2952000" cy="28800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A928351-B87F-49BA-ACE8-AE412124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963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3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CC6681E-BC33-4CAF-AFB3-EBB43BD322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89049" y="1376364"/>
            <a:ext cx="8437840" cy="4264475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56FEF9-EFA3-4797-83EF-F48AA5968C8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263525" y="1473599"/>
            <a:ext cx="2952156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18C37B3-FDA7-4582-A6B2-DF971CCAAD37}"/>
              </a:ext>
            </a:extLst>
          </p:cNvPr>
          <p:cNvSpPr>
            <a:spLocks noGrp="1"/>
          </p:cNvSpPr>
          <p:nvPr>
            <p:ph sz="quarter" idx="26"/>
          </p:nvPr>
        </p:nvSpPr>
        <p:spPr bwMode="gray">
          <a:xfrm>
            <a:off x="263525" y="1844826"/>
            <a:ext cx="2952153" cy="739879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3138666-4D60-430D-84CA-98923051AE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263525" y="3001274"/>
            <a:ext cx="2952155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F262DA2-6165-4B36-88C9-DAE3B63AD4F1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263525" y="3361504"/>
            <a:ext cx="2952153" cy="72096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8847DCA-998F-4A45-800E-CAFE0984C32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275973" y="4496041"/>
            <a:ext cx="2935497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16325E6-C1F6-4393-A300-FB4F110973D8}"/>
              </a:ext>
            </a:extLst>
          </p:cNvPr>
          <p:cNvSpPr>
            <a:spLocks noGrp="1"/>
          </p:cNvSpPr>
          <p:nvPr>
            <p:ph sz="quarter" idx="28"/>
          </p:nvPr>
        </p:nvSpPr>
        <p:spPr bwMode="gray">
          <a:xfrm>
            <a:off x="275973" y="4873937"/>
            <a:ext cx="2952153" cy="72096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9EB9EBF-A7BC-402C-B3E0-262AB3649DD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0" y="5805264"/>
            <a:ext cx="12192000" cy="539974"/>
          </a:xfrm>
          <a:solidFill>
            <a:schemeClr val="accent6"/>
          </a:solidFill>
        </p:spPr>
        <p:txBody>
          <a:bodyPr lIns="252000" tIns="0" rIns="25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4">
            <a:extLst>
              <a:ext uri="{FF2B5EF4-FFF2-40B4-BE49-F238E27FC236}">
                <a16:creationId xmlns:a16="http://schemas.microsoft.com/office/drawing/2014/main" id="{F46F1FB5-199E-4A64-88F4-3FB8588CF0A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64913" y="1361963"/>
            <a:ext cx="295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1668C6F-DC3A-4749-8B7C-383DA1E147D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64913" y="2893044"/>
            <a:ext cx="2952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9344FF73-CD20-4A20-A858-93DFA4F381D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64913" y="4384403"/>
            <a:ext cx="2952000" cy="28800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F663D08-3767-42E7-8213-FF35A9ED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04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3) &amp; Content (3) &amp; Numb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334276D4-69E8-479D-9F34-5E846D41D7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263524" y="3532205"/>
            <a:ext cx="3528219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D78A5E39-BD74-4E47-BCC6-1789A4ECF3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4325749" y="3532205"/>
            <a:ext cx="3528036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5E45DFB-3F74-413C-840C-C77358A01D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8381696" y="3532205"/>
            <a:ext cx="3546779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12C3E05B-F4DE-48A5-96D0-3C4010D5B8F8}"/>
              </a:ext>
            </a:extLst>
          </p:cNvPr>
          <p:cNvSpPr>
            <a:spLocks noGrp="1"/>
          </p:cNvSpPr>
          <p:nvPr>
            <p:ph sz="quarter" idx="26"/>
          </p:nvPr>
        </p:nvSpPr>
        <p:spPr bwMode="gray">
          <a:xfrm>
            <a:off x="4325750" y="3903424"/>
            <a:ext cx="3528034" cy="96573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732C4B7D-BBBD-47FD-B2B2-17406547E1D4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8381697" y="3903424"/>
            <a:ext cx="3546779" cy="96573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991CCDC2-331B-485D-A908-198D803BF9B8}"/>
              </a:ext>
            </a:extLst>
          </p:cNvPr>
          <p:cNvSpPr>
            <a:spLocks noGrp="1"/>
          </p:cNvSpPr>
          <p:nvPr>
            <p:ph sz="quarter" idx="28"/>
          </p:nvPr>
        </p:nvSpPr>
        <p:spPr bwMode="gray">
          <a:xfrm>
            <a:off x="263524" y="3903424"/>
            <a:ext cx="3528219" cy="96573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FF461397-9E3E-4AF0-993E-CDCD014A8749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263526" y="2341885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1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A6A7DFB3-349A-4DAD-B217-CF4EC389CA56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4325561" y="2341885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2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8F31884C-A4A7-4688-ACCF-FD03ED05AA24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8381692" y="2341885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3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2" name="Picture Placeholder 24">
            <a:extLst>
              <a:ext uri="{FF2B5EF4-FFF2-40B4-BE49-F238E27FC236}">
                <a16:creationId xmlns:a16="http://schemas.microsoft.com/office/drawing/2014/main" id="{AC344F38-9189-4DF0-B7AA-36D855DF266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64913" y="3416161"/>
            <a:ext cx="3528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3" name="Picture Placeholder 24">
            <a:extLst>
              <a:ext uri="{FF2B5EF4-FFF2-40B4-BE49-F238E27FC236}">
                <a16:creationId xmlns:a16="http://schemas.microsoft.com/office/drawing/2014/main" id="{88A8D72B-481C-4915-BDD5-84F33CD0D32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325785" y="3416161"/>
            <a:ext cx="3528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Picture Placeholder 24">
            <a:extLst>
              <a:ext uri="{FF2B5EF4-FFF2-40B4-BE49-F238E27FC236}">
                <a16:creationId xmlns:a16="http://schemas.microsoft.com/office/drawing/2014/main" id="{A1BCB47C-BD27-4922-A21C-D0A18902CEE2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400475" y="3416161"/>
            <a:ext cx="3528000" cy="28800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74342C-ADC8-4817-82CE-51621131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3573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4) &amp; Content (4) &amp; Numb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1D57BDC-6E92-486A-AE2C-5DDC13E1D23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263525" y="3532205"/>
            <a:ext cx="2700000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02392784-44EE-4314-84BD-B868C1661DD3}"/>
              </a:ext>
            </a:extLst>
          </p:cNvPr>
          <p:cNvSpPr>
            <a:spLocks noGrp="1"/>
          </p:cNvSpPr>
          <p:nvPr>
            <p:ph sz="quarter" idx="28"/>
          </p:nvPr>
        </p:nvSpPr>
        <p:spPr bwMode="gray">
          <a:xfrm>
            <a:off x="263525" y="3903424"/>
            <a:ext cx="2700000" cy="96573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D96C7B1-1BCB-4F43-BFC8-1399F3D135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3251841" y="3532205"/>
            <a:ext cx="2700000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CDAC2527-DFB4-4638-8DCD-E04B936CE13D}"/>
              </a:ext>
            </a:extLst>
          </p:cNvPr>
          <p:cNvSpPr>
            <a:spLocks noGrp="1"/>
          </p:cNvSpPr>
          <p:nvPr>
            <p:ph sz="quarter" idx="30"/>
          </p:nvPr>
        </p:nvSpPr>
        <p:spPr bwMode="gray">
          <a:xfrm>
            <a:off x="3251841" y="3903424"/>
            <a:ext cx="2700000" cy="96573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B5DAA13-2760-45CC-A6EC-7BEB802406F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6240158" y="3532205"/>
            <a:ext cx="2700000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E59A62E-84C3-48BA-868C-E3454A6916E1}"/>
              </a:ext>
            </a:extLst>
          </p:cNvPr>
          <p:cNvSpPr>
            <a:spLocks noGrp="1"/>
          </p:cNvSpPr>
          <p:nvPr>
            <p:ph sz="quarter" idx="32"/>
          </p:nvPr>
        </p:nvSpPr>
        <p:spPr bwMode="gray">
          <a:xfrm>
            <a:off x="6240158" y="3903424"/>
            <a:ext cx="2700000" cy="96573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9BBCBA5-D7D9-4D52-8F30-668C4D95A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9228475" y="3532205"/>
            <a:ext cx="2700000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F2921E8B-05BF-434D-A65F-66946D72EAE7}"/>
              </a:ext>
            </a:extLst>
          </p:cNvPr>
          <p:cNvSpPr>
            <a:spLocks noGrp="1"/>
          </p:cNvSpPr>
          <p:nvPr>
            <p:ph sz="quarter" idx="34"/>
          </p:nvPr>
        </p:nvSpPr>
        <p:spPr bwMode="gray">
          <a:xfrm>
            <a:off x="9228475" y="3903424"/>
            <a:ext cx="2700000" cy="96573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D4A65557-9CD2-406D-8B52-6943070AE0AB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3251841" y="2341885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2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018F2D4F-C26A-4C5E-A29A-571528EABD05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6240156" y="2341885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3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1" name="Content Placeholder 6">
            <a:extLst>
              <a:ext uri="{FF2B5EF4-FFF2-40B4-BE49-F238E27FC236}">
                <a16:creationId xmlns:a16="http://schemas.microsoft.com/office/drawing/2014/main" id="{6F08678E-73C5-4F03-9E09-85D20BD9B99F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263526" y="2341885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1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38A6D437-EBE7-487A-A3B0-DE8D773F65CB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9228471" y="2341885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4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2" name="Picture Placeholder 24">
            <a:extLst>
              <a:ext uri="{FF2B5EF4-FFF2-40B4-BE49-F238E27FC236}">
                <a16:creationId xmlns:a16="http://schemas.microsoft.com/office/drawing/2014/main" id="{296EF94D-388C-4665-A879-39D6F7DC9D27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64913" y="3416161"/>
            <a:ext cx="2700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64195CF-267F-41D7-B6B2-0AB7B5AC307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252767" y="3416161"/>
            <a:ext cx="2700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6A6F9F34-D8F3-431A-AEF8-83B51A0E743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40621" y="3416161"/>
            <a:ext cx="2700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0" name="Picture Placeholder 24">
            <a:extLst>
              <a:ext uri="{FF2B5EF4-FFF2-40B4-BE49-F238E27FC236}">
                <a16:creationId xmlns:a16="http://schemas.microsoft.com/office/drawing/2014/main" id="{02A1C442-43C5-493B-90AD-3182C4447FA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228475" y="3416161"/>
            <a:ext cx="2700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F5DB350-91E1-4DA9-BF69-38FC4150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17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F6E30BC1-8BFA-47DB-9F4D-44BD426303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2"/>
            <a:ext cx="12191997" cy="4738687"/>
          </a:xfrm>
          <a:custGeom>
            <a:avLst/>
            <a:gdLst>
              <a:gd name="connsiteX0" fmla="*/ 11680484 w 12191997"/>
              <a:gd name="connsiteY0" fmla="*/ 528222 h 4738687"/>
              <a:gd name="connsiteX1" fmla="*/ 11680484 w 12191997"/>
              <a:gd name="connsiteY1" fmla="*/ 690067 h 4738687"/>
              <a:gd name="connsiteX2" fmla="*/ 11778340 w 12191997"/>
              <a:gd name="connsiteY2" fmla="*/ 690067 h 4738687"/>
              <a:gd name="connsiteX3" fmla="*/ 11778340 w 12191997"/>
              <a:gd name="connsiteY3" fmla="*/ 528222 h 4738687"/>
              <a:gd name="connsiteX4" fmla="*/ 11901903 w 12191997"/>
              <a:gd name="connsiteY4" fmla="*/ 528222 h 4738687"/>
              <a:gd name="connsiteX5" fmla="*/ 11788419 w 12191997"/>
              <a:gd name="connsiteY5" fmla="*/ 528562 h 4738687"/>
              <a:gd name="connsiteX6" fmla="*/ 11788419 w 12191997"/>
              <a:gd name="connsiteY6" fmla="*/ 690067 h 4738687"/>
              <a:gd name="connsiteX7" fmla="*/ 11808352 w 12191997"/>
              <a:gd name="connsiteY7" fmla="*/ 690067 h 4738687"/>
              <a:gd name="connsiteX8" fmla="*/ 11916615 w 12191997"/>
              <a:gd name="connsiteY8" fmla="*/ 591757 h 4738687"/>
              <a:gd name="connsiteX9" fmla="*/ 11916627 w 12191997"/>
              <a:gd name="connsiteY9" fmla="*/ 582133 h 4738687"/>
              <a:gd name="connsiteX10" fmla="*/ 11901903 w 12191997"/>
              <a:gd name="connsiteY10" fmla="*/ 528222 h 4738687"/>
              <a:gd name="connsiteX11" fmla="*/ 11100379 w 12191997"/>
              <a:gd name="connsiteY11" fmla="*/ 528222 h 4738687"/>
              <a:gd name="connsiteX12" fmla="*/ 11043071 w 12191997"/>
              <a:gd name="connsiteY12" fmla="*/ 690067 h 4738687"/>
              <a:gd name="connsiteX13" fmla="*/ 11127448 w 12191997"/>
              <a:gd name="connsiteY13" fmla="*/ 690067 h 4738687"/>
              <a:gd name="connsiteX14" fmla="*/ 11151005 w 12191997"/>
              <a:gd name="connsiteY14" fmla="*/ 622565 h 4738687"/>
              <a:gd name="connsiteX15" fmla="*/ 11205029 w 12191997"/>
              <a:gd name="connsiteY15" fmla="*/ 622565 h 4738687"/>
              <a:gd name="connsiteX16" fmla="*/ 11205029 w 12191997"/>
              <a:gd name="connsiteY16" fmla="*/ 528222 h 4738687"/>
              <a:gd name="connsiteX17" fmla="*/ 11215109 w 12191997"/>
              <a:gd name="connsiteY17" fmla="*/ 528222 h 4738687"/>
              <a:gd name="connsiteX18" fmla="*/ 11215109 w 12191997"/>
              <a:gd name="connsiteY18" fmla="*/ 622565 h 4738687"/>
              <a:gd name="connsiteX19" fmla="*/ 11269133 w 12191997"/>
              <a:gd name="connsiteY19" fmla="*/ 622565 h 4738687"/>
              <a:gd name="connsiteX20" fmla="*/ 11292690 w 12191997"/>
              <a:gd name="connsiteY20" fmla="*/ 690067 h 4738687"/>
              <a:gd name="connsiteX21" fmla="*/ 11376954 w 12191997"/>
              <a:gd name="connsiteY21" fmla="*/ 690067 h 4738687"/>
              <a:gd name="connsiteX22" fmla="*/ 11319759 w 12191997"/>
              <a:gd name="connsiteY22" fmla="*/ 528222 h 4738687"/>
              <a:gd name="connsiteX23" fmla="*/ 11625328 w 12191997"/>
              <a:gd name="connsiteY23" fmla="*/ 528222 h 4738687"/>
              <a:gd name="connsiteX24" fmla="*/ 11511957 w 12191997"/>
              <a:gd name="connsiteY24" fmla="*/ 528562 h 4738687"/>
              <a:gd name="connsiteX25" fmla="*/ 11511957 w 12191997"/>
              <a:gd name="connsiteY25" fmla="*/ 690067 h 4738687"/>
              <a:gd name="connsiteX26" fmla="*/ 11531777 w 12191997"/>
              <a:gd name="connsiteY26" fmla="*/ 690067 h 4738687"/>
              <a:gd name="connsiteX27" fmla="*/ 11640040 w 12191997"/>
              <a:gd name="connsiteY27" fmla="*/ 591757 h 4738687"/>
              <a:gd name="connsiteX28" fmla="*/ 11640052 w 12191997"/>
              <a:gd name="connsiteY28" fmla="*/ 582133 h 4738687"/>
              <a:gd name="connsiteX29" fmla="*/ 11625328 w 12191997"/>
              <a:gd name="connsiteY29" fmla="*/ 528222 h 4738687"/>
              <a:gd name="connsiteX30" fmla="*/ 11404023 w 12191997"/>
              <a:gd name="connsiteY30" fmla="*/ 528222 h 4738687"/>
              <a:gd name="connsiteX31" fmla="*/ 11404023 w 12191997"/>
              <a:gd name="connsiteY31" fmla="*/ 690067 h 4738687"/>
              <a:gd name="connsiteX32" fmla="*/ 11501878 w 12191997"/>
              <a:gd name="connsiteY32" fmla="*/ 690067 h 4738687"/>
              <a:gd name="connsiteX33" fmla="*/ 11501878 w 12191997"/>
              <a:gd name="connsiteY33" fmla="*/ 528222 h 4738687"/>
              <a:gd name="connsiteX34" fmla="*/ 9340585 w 12191997"/>
              <a:gd name="connsiteY34" fmla="*/ 417457 h 4738687"/>
              <a:gd name="connsiteX35" fmla="*/ 9399592 w 12191997"/>
              <a:gd name="connsiteY35" fmla="*/ 562539 h 4738687"/>
              <a:gd name="connsiteX36" fmla="*/ 9281465 w 12191997"/>
              <a:gd name="connsiteY36" fmla="*/ 562539 h 4738687"/>
              <a:gd name="connsiteX37" fmla="*/ 9340585 w 12191997"/>
              <a:gd name="connsiteY37" fmla="*/ 417683 h 4738687"/>
              <a:gd name="connsiteX38" fmla="*/ 9932921 w 12191997"/>
              <a:gd name="connsiteY38" fmla="*/ 362639 h 4738687"/>
              <a:gd name="connsiteX39" fmla="*/ 9932921 w 12191997"/>
              <a:gd name="connsiteY39" fmla="*/ 683612 h 4738687"/>
              <a:gd name="connsiteX40" fmla="*/ 10018883 w 12191997"/>
              <a:gd name="connsiteY40" fmla="*/ 683612 h 4738687"/>
              <a:gd name="connsiteX41" fmla="*/ 10018883 w 12191997"/>
              <a:gd name="connsiteY41" fmla="*/ 542606 h 4738687"/>
              <a:gd name="connsiteX42" fmla="*/ 10190808 w 12191997"/>
              <a:gd name="connsiteY42" fmla="*/ 542606 h 4738687"/>
              <a:gd name="connsiteX43" fmla="*/ 10190808 w 12191997"/>
              <a:gd name="connsiteY43" fmla="*/ 683612 h 4738687"/>
              <a:gd name="connsiteX44" fmla="*/ 10275525 w 12191997"/>
              <a:gd name="connsiteY44" fmla="*/ 683612 h 4738687"/>
              <a:gd name="connsiteX45" fmla="*/ 10275525 w 12191997"/>
              <a:gd name="connsiteY45" fmla="*/ 362639 h 4738687"/>
              <a:gd name="connsiteX46" fmla="*/ 10190808 w 12191997"/>
              <a:gd name="connsiteY46" fmla="*/ 362639 h 4738687"/>
              <a:gd name="connsiteX47" fmla="*/ 10190808 w 12191997"/>
              <a:gd name="connsiteY47" fmla="*/ 491527 h 4738687"/>
              <a:gd name="connsiteX48" fmla="*/ 10018883 w 12191997"/>
              <a:gd name="connsiteY48" fmla="*/ 491527 h 4738687"/>
              <a:gd name="connsiteX49" fmla="*/ 10018883 w 12191997"/>
              <a:gd name="connsiteY49" fmla="*/ 362639 h 4738687"/>
              <a:gd name="connsiteX50" fmla="*/ 8866376 w 12191997"/>
              <a:gd name="connsiteY50" fmla="*/ 362639 h 4738687"/>
              <a:gd name="connsiteX51" fmla="*/ 8866376 w 12191997"/>
              <a:gd name="connsiteY51" fmla="*/ 417683 h 4738687"/>
              <a:gd name="connsiteX52" fmla="*/ 8996396 w 12191997"/>
              <a:gd name="connsiteY52" fmla="*/ 417683 h 4738687"/>
              <a:gd name="connsiteX53" fmla="*/ 8996396 w 12191997"/>
              <a:gd name="connsiteY53" fmla="*/ 683612 h 4738687"/>
              <a:gd name="connsiteX54" fmla="*/ 9081225 w 12191997"/>
              <a:gd name="connsiteY54" fmla="*/ 683612 h 4738687"/>
              <a:gd name="connsiteX55" fmla="*/ 9081225 w 12191997"/>
              <a:gd name="connsiteY55" fmla="*/ 417683 h 4738687"/>
              <a:gd name="connsiteX56" fmla="*/ 9211585 w 12191997"/>
              <a:gd name="connsiteY56" fmla="*/ 417683 h 4738687"/>
              <a:gd name="connsiteX57" fmla="*/ 9211585 w 12191997"/>
              <a:gd name="connsiteY57" fmla="*/ 362639 h 4738687"/>
              <a:gd name="connsiteX58" fmla="*/ 9288147 w 12191997"/>
              <a:gd name="connsiteY58" fmla="*/ 362639 h 4738687"/>
              <a:gd name="connsiteX59" fmla="*/ 9137741 w 12191997"/>
              <a:gd name="connsiteY59" fmla="*/ 683612 h 4738687"/>
              <a:gd name="connsiteX60" fmla="*/ 9233104 w 12191997"/>
              <a:gd name="connsiteY60" fmla="*/ 683612 h 4738687"/>
              <a:gd name="connsiteX61" fmla="*/ 9259946 w 12191997"/>
              <a:gd name="connsiteY61" fmla="*/ 615657 h 4738687"/>
              <a:gd name="connsiteX62" fmla="*/ 9419752 w 12191997"/>
              <a:gd name="connsiteY62" fmla="*/ 615657 h 4738687"/>
              <a:gd name="connsiteX63" fmla="*/ 9447953 w 12191997"/>
              <a:gd name="connsiteY63" fmla="*/ 683612 h 4738687"/>
              <a:gd name="connsiteX64" fmla="*/ 9542070 w 12191997"/>
              <a:gd name="connsiteY64" fmla="*/ 683612 h 4738687"/>
              <a:gd name="connsiteX65" fmla="*/ 9391551 w 12191997"/>
              <a:gd name="connsiteY65" fmla="*/ 362639 h 4738687"/>
              <a:gd name="connsiteX66" fmla="*/ 10342687 w 12191997"/>
              <a:gd name="connsiteY66" fmla="*/ 362526 h 4738687"/>
              <a:gd name="connsiteX67" fmla="*/ 10342687 w 12191997"/>
              <a:gd name="connsiteY67" fmla="*/ 683612 h 4738687"/>
              <a:gd name="connsiteX68" fmla="*/ 10427290 w 12191997"/>
              <a:gd name="connsiteY68" fmla="*/ 683612 h 4738687"/>
              <a:gd name="connsiteX69" fmla="*/ 10427290 w 12191997"/>
              <a:gd name="connsiteY69" fmla="*/ 362526 h 4738687"/>
              <a:gd name="connsiteX70" fmla="*/ 8342446 w 12191997"/>
              <a:gd name="connsiteY70" fmla="*/ 362526 h 4738687"/>
              <a:gd name="connsiteX71" fmla="*/ 8342446 w 12191997"/>
              <a:gd name="connsiteY71" fmla="*/ 683612 h 4738687"/>
              <a:gd name="connsiteX72" fmla="*/ 8427049 w 12191997"/>
              <a:gd name="connsiteY72" fmla="*/ 683612 h 4738687"/>
              <a:gd name="connsiteX73" fmla="*/ 8427049 w 12191997"/>
              <a:gd name="connsiteY73" fmla="*/ 542606 h 4738687"/>
              <a:gd name="connsiteX74" fmla="*/ 8598974 w 12191997"/>
              <a:gd name="connsiteY74" fmla="*/ 542606 h 4738687"/>
              <a:gd name="connsiteX75" fmla="*/ 8598974 w 12191997"/>
              <a:gd name="connsiteY75" fmla="*/ 683612 h 4738687"/>
              <a:gd name="connsiteX76" fmla="*/ 8683691 w 12191997"/>
              <a:gd name="connsiteY76" fmla="*/ 683612 h 4738687"/>
              <a:gd name="connsiteX77" fmla="*/ 8683691 w 12191997"/>
              <a:gd name="connsiteY77" fmla="*/ 362526 h 4738687"/>
              <a:gd name="connsiteX78" fmla="*/ 8598974 w 12191997"/>
              <a:gd name="connsiteY78" fmla="*/ 362526 h 4738687"/>
              <a:gd name="connsiteX79" fmla="*/ 8598974 w 12191997"/>
              <a:gd name="connsiteY79" fmla="*/ 491527 h 4738687"/>
              <a:gd name="connsiteX80" fmla="*/ 8427049 w 12191997"/>
              <a:gd name="connsiteY80" fmla="*/ 491527 h 4738687"/>
              <a:gd name="connsiteX81" fmla="*/ 8427049 w 12191997"/>
              <a:gd name="connsiteY81" fmla="*/ 362526 h 4738687"/>
              <a:gd name="connsiteX82" fmla="*/ 8750853 w 12191997"/>
              <a:gd name="connsiteY82" fmla="*/ 362526 h 4738687"/>
              <a:gd name="connsiteX83" fmla="*/ 8750853 w 12191997"/>
              <a:gd name="connsiteY83" fmla="*/ 683612 h 4738687"/>
              <a:gd name="connsiteX84" fmla="*/ 8836815 w 12191997"/>
              <a:gd name="connsiteY84" fmla="*/ 683612 h 4738687"/>
              <a:gd name="connsiteX85" fmla="*/ 8836815 w 12191997"/>
              <a:gd name="connsiteY85" fmla="*/ 362526 h 4738687"/>
              <a:gd name="connsiteX86" fmla="*/ 11788419 w 12191997"/>
              <a:gd name="connsiteY86" fmla="*/ 356184 h 4738687"/>
              <a:gd name="connsiteX87" fmla="*/ 11788419 w 12191997"/>
              <a:gd name="connsiteY87" fmla="*/ 518029 h 4738687"/>
              <a:gd name="connsiteX88" fmla="*/ 11895109 w 12191997"/>
              <a:gd name="connsiteY88" fmla="*/ 518029 h 4738687"/>
              <a:gd name="connsiteX89" fmla="*/ 11855695 w 12191997"/>
              <a:gd name="connsiteY89" fmla="*/ 485184 h 4738687"/>
              <a:gd name="connsiteX90" fmla="*/ 11886275 w 12191997"/>
              <a:gd name="connsiteY90" fmla="*/ 426970 h 4738687"/>
              <a:gd name="connsiteX91" fmla="*/ 11808352 w 12191997"/>
              <a:gd name="connsiteY91" fmla="*/ 356184 h 4738687"/>
              <a:gd name="connsiteX92" fmla="*/ 11680484 w 12191997"/>
              <a:gd name="connsiteY92" fmla="*/ 356184 h 4738687"/>
              <a:gd name="connsiteX93" fmla="*/ 11680484 w 12191997"/>
              <a:gd name="connsiteY93" fmla="*/ 518029 h 4738687"/>
              <a:gd name="connsiteX94" fmla="*/ 11778340 w 12191997"/>
              <a:gd name="connsiteY94" fmla="*/ 518029 h 4738687"/>
              <a:gd name="connsiteX95" fmla="*/ 11778340 w 12191997"/>
              <a:gd name="connsiteY95" fmla="*/ 356184 h 4738687"/>
              <a:gd name="connsiteX96" fmla="*/ 11215109 w 12191997"/>
              <a:gd name="connsiteY96" fmla="*/ 356184 h 4738687"/>
              <a:gd name="connsiteX97" fmla="*/ 11215109 w 12191997"/>
              <a:gd name="connsiteY97" fmla="*/ 518029 h 4738687"/>
              <a:gd name="connsiteX98" fmla="*/ 11316136 w 12191997"/>
              <a:gd name="connsiteY98" fmla="*/ 518029 h 4738687"/>
              <a:gd name="connsiteX99" fmla="*/ 11258940 w 12191997"/>
              <a:gd name="connsiteY99" fmla="*/ 356184 h 4738687"/>
              <a:gd name="connsiteX100" fmla="*/ 11161200 w 12191997"/>
              <a:gd name="connsiteY100" fmla="*/ 356184 h 4738687"/>
              <a:gd name="connsiteX101" fmla="*/ 11103890 w 12191997"/>
              <a:gd name="connsiteY101" fmla="*/ 518029 h 4738687"/>
              <a:gd name="connsiteX102" fmla="*/ 11205030 w 12191997"/>
              <a:gd name="connsiteY102" fmla="*/ 518029 h 4738687"/>
              <a:gd name="connsiteX103" fmla="*/ 11205030 w 12191997"/>
              <a:gd name="connsiteY103" fmla="*/ 356184 h 4738687"/>
              <a:gd name="connsiteX104" fmla="*/ 11404023 w 12191997"/>
              <a:gd name="connsiteY104" fmla="*/ 356184 h 4738687"/>
              <a:gd name="connsiteX105" fmla="*/ 11404023 w 12191997"/>
              <a:gd name="connsiteY105" fmla="*/ 518029 h 4738687"/>
              <a:gd name="connsiteX106" fmla="*/ 11501878 w 12191997"/>
              <a:gd name="connsiteY106" fmla="*/ 518029 h 4738687"/>
              <a:gd name="connsiteX107" fmla="*/ 11501878 w 12191997"/>
              <a:gd name="connsiteY107" fmla="*/ 356184 h 4738687"/>
              <a:gd name="connsiteX108" fmla="*/ 11511957 w 12191997"/>
              <a:gd name="connsiteY108" fmla="*/ 355844 h 4738687"/>
              <a:gd name="connsiteX109" fmla="*/ 11511957 w 12191997"/>
              <a:gd name="connsiteY109" fmla="*/ 518029 h 4738687"/>
              <a:gd name="connsiteX110" fmla="*/ 11618533 w 12191997"/>
              <a:gd name="connsiteY110" fmla="*/ 518029 h 4738687"/>
              <a:gd name="connsiteX111" fmla="*/ 11579233 w 12191997"/>
              <a:gd name="connsiteY111" fmla="*/ 485184 h 4738687"/>
              <a:gd name="connsiteX112" fmla="*/ 11609699 w 12191997"/>
              <a:gd name="connsiteY112" fmla="*/ 426630 h 4738687"/>
              <a:gd name="connsiteX113" fmla="*/ 11531777 w 12191997"/>
              <a:gd name="connsiteY113" fmla="*/ 355844 h 4738687"/>
              <a:gd name="connsiteX114" fmla="*/ 9723643 w 12191997"/>
              <a:gd name="connsiteY114" fmla="*/ 355142 h 4738687"/>
              <a:gd name="connsiteX115" fmla="*/ 9622369 w 12191997"/>
              <a:gd name="connsiteY115" fmla="*/ 372606 h 4738687"/>
              <a:gd name="connsiteX116" fmla="*/ 9549884 w 12191997"/>
              <a:gd name="connsiteY116" fmla="*/ 432972 h 4738687"/>
              <a:gd name="connsiteX117" fmla="*/ 9527233 w 12191997"/>
              <a:gd name="connsiteY117" fmla="*/ 526976 h 4738687"/>
              <a:gd name="connsiteX118" fmla="*/ 9539352 w 12191997"/>
              <a:gd name="connsiteY118" fmla="*/ 594930 h 4738687"/>
              <a:gd name="connsiteX119" fmla="*/ 9538559 w 12191997"/>
              <a:gd name="connsiteY119" fmla="*/ 593911 h 4738687"/>
              <a:gd name="connsiteX120" fmla="*/ 9629844 w 12191997"/>
              <a:gd name="connsiteY120" fmla="*/ 677268 h 4738687"/>
              <a:gd name="connsiteX121" fmla="*/ 9715920 w 12191997"/>
              <a:gd name="connsiteY121" fmla="*/ 690633 h 4738687"/>
              <a:gd name="connsiteX122" fmla="*/ 9826006 w 12191997"/>
              <a:gd name="connsiteY122" fmla="*/ 667981 h 4738687"/>
              <a:gd name="connsiteX123" fmla="*/ 9885127 w 12191997"/>
              <a:gd name="connsiteY123" fmla="*/ 598101 h 4738687"/>
              <a:gd name="connsiteX124" fmla="*/ 9889204 w 12191997"/>
              <a:gd name="connsiteY124" fmla="*/ 567182 h 4738687"/>
              <a:gd name="connsiteX125" fmla="*/ 9798598 w 12191997"/>
              <a:gd name="connsiteY125" fmla="*/ 567182 h 4738687"/>
              <a:gd name="connsiteX126" fmla="*/ 9791916 w 12191997"/>
              <a:gd name="connsiteY126" fmla="*/ 601159 h 4738687"/>
              <a:gd name="connsiteX127" fmla="*/ 9754201 w 12191997"/>
              <a:gd name="connsiteY127" fmla="*/ 635136 h 4738687"/>
              <a:gd name="connsiteX128" fmla="*/ 9715354 w 12191997"/>
              <a:gd name="connsiteY128" fmla="*/ 641932 h 4738687"/>
              <a:gd name="connsiteX129" fmla="*/ 9670051 w 12191997"/>
              <a:gd name="connsiteY129" fmla="*/ 633777 h 4738687"/>
              <a:gd name="connsiteX130" fmla="*/ 9624748 w 12191997"/>
              <a:gd name="connsiteY130" fmla="*/ 582811 h 4738687"/>
              <a:gd name="connsiteX131" fmla="*/ 9616706 w 12191997"/>
              <a:gd name="connsiteY131" fmla="*/ 526183 h 4738687"/>
              <a:gd name="connsiteX132" fmla="*/ 9628032 w 12191997"/>
              <a:gd name="connsiteY132" fmla="*/ 459021 h 4738687"/>
              <a:gd name="connsiteX133" fmla="*/ 9675034 w 12191997"/>
              <a:gd name="connsiteY133" fmla="*/ 412019 h 4738687"/>
              <a:gd name="connsiteX134" fmla="*/ 9716713 w 12191997"/>
              <a:gd name="connsiteY134" fmla="*/ 403978 h 4738687"/>
              <a:gd name="connsiteX135" fmla="*/ 9754088 w 12191997"/>
              <a:gd name="connsiteY135" fmla="*/ 410207 h 4738687"/>
              <a:gd name="connsiteX136" fmla="*/ 9794294 w 12191997"/>
              <a:gd name="connsiteY136" fmla="*/ 447809 h 4738687"/>
              <a:gd name="connsiteX137" fmla="*/ 9798371 w 12191997"/>
              <a:gd name="connsiteY137" fmla="*/ 471932 h 4738687"/>
              <a:gd name="connsiteX138" fmla="*/ 9888411 w 12191997"/>
              <a:gd name="connsiteY138" fmla="*/ 471932 h 4738687"/>
              <a:gd name="connsiteX139" fmla="*/ 9884334 w 12191997"/>
              <a:gd name="connsiteY139" fmla="*/ 451773 h 4738687"/>
              <a:gd name="connsiteX140" fmla="*/ 9823854 w 12191997"/>
              <a:gd name="connsiteY140" fmla="*/ 377929 h 4738687"/>
              <a:gd name="connsiteX141" fmla="*/ 9723643 w 12191997"/>
              <a:gd name="connsiteY141" fmla="*/ 355142 h 4738687"/>
              <a:gd name="connsiteX142" fmla="*/ 0 w 12191997"/>
              <a:gd name="connsiteY142" fmla="*/ 0 h 4738687"/>
              <a:gd name="connsiteX143" fmla="*/ 12191997 w 12191997"/>
              <a:gd name="connsiteY143" fmla="*/ 0 h 4738687"/>
              <a:gd name="connsiteX144" fmla="*/ 12191997 w 12191997"/>
              <a:gd name="connsiteY144" fmla="*/ 4738687 h 4738687"/>
              <a:gd name="connsiteX145" fmla="*/ 0 w 12191997"/>
              <a:gd name="connsiteY145" fmla="*/ 4738687 h 473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2191997" h="4738687">
                <a:moveTo>
                  <a:pt x="11680484" y="528222"/>
                </a:moveTo>
                <a:lnTo>
                  <a:pt x="11680484" y="690067"/>
                </a:lnTo>
                <a:lnTo>
                  <a:pt x="11778340" y="690067"/>
                </a:lnTo>
                <a:lnTo>
                  <a:pt x="11778340" y="528222"/>
                </a:lnTo>
                <a:close/>
                <a:moveTo>
                  <a:pt x="11901903" y="528222"/>
                </a:moveTo>
                <a:lnTo>
                  <a:pt x="11788419" y="528562"/>
                </a:lnTo>
                <a:lnTo>
                  <a:pt x="11788419" y="690067"/>
                </a:lnTo>
                <a:lnTo>
                  <a:pt x="11808352" y="690067"/>
                </a:lnTo>
                <a:cubicBezTo>
                  <a:pt x="11865400" y="692814"/>
                  <a:pt x="11913863" y="648799"/>
                  <a:pt x="11916615" y="591757"/>
                </a:cubicBezTo>
                <a:cubicBezTo>
                  <a:pt x="11916762" y="588551"/>
                  <a:pt x="11916774" y="585339"/>
                  <a:pt x="11916627" y="582133"/>
                </a:cubicBezTo>
                <a:cubicBezTo>
                  <a:pt x="11916559" y="563178"/>
                  <a:pt x="11911485" y="544577"/>
                  <a:pt x="11901903" y="528222"/>
                </a:cubicBezTo>
                <a:close/>
                <a:moveTo>
                  <a:pt x="11100379" y="528222"/>
                </a:moveTo>
                <a:lnTo>
                  <a:pt x="11043071" y="690067"/>
                </a:lnTo>
                <a:lnTo>
                  <a:pt x="11127448" y="690067"/>
                </a:lnTo>
                <a:lnTo>
                  <a:pt x="11151005" y="622565"/>
                </a:lnTo>
                <a:lnTo>
                  <a:pt x="11205029" y="622565"/>
                </a:lnTo>
                <a:lnTo>
                  <a:pt x="11205029" y="528222"/>
                </a:lnTo>
                <a:close/>
                <a:moveTo>
                  <a:pt x="11215109" y="528222"/>
                </a:moveTo>
                <a:lnTo>
                  <a:pt x="11215109" y="622565"/>
                </a:lnTo>
                <a:lnTo>
                  <a:pt x="11269133" y="622565"/>
                </a:lnTo>
                <a:lnTo>
                  <a:pt x="11292690" y="690067"/>
                </a:lnTo>
                <a:lnTo>
                  <a:pt x="11376954" y="690067"/>
                </a:lnTo>
                <a:lnTo>
                  <a:pt x="11319759" y="528222"/>
                </a:lnTo>
                <a:close/>
                <a:moveTo>
                  <a:pt x="11625328" y="528222"/>
                </a:moveTo>
                <a:lnTo>
                  <a:pt x="11511957" y="528562"/>
                </a:lnTo>
                <a:lnTo>
                  <a:pt x="11511957" y="690067"/>
                </a:lnTo>
                <a:lnTo>
                  <a:pt x="11531777" y="690067"/>
                </a:lnTo>
                <a:cubicBezTo>
                  <a:pt x="11588825" y="692814"/>
                  <a:pt x="11637288" y="648799"/>
                  <a:pt x="11640040" y="591757"/>
                </a:cubicBezTo>
                <a:cubicBezTo>
                  <a:pt x="11640187" y="588551"/>
                  <a:pt x="11640199" y="585339"/>
                  <a:pt x="11640052" y="582133"/>
                </a:cubicBezTo>
                <a:cubicBezTo>
                  <a:pt x="11640040" y="563170"/>
                  <a:pt x="11634955" y="544556"/>
                  <a:pt x="11625328" y="528222"/>
                </a:cubicBezTo>
                <a:close/>
                <a:moveTo>
                  <a:pt x="11404023" y="528222"/>
                </a:moveTo>
                <a:lnTo>
                  <a:pt x="11404023" y="690067"/>
                </a:lnTo>
                <a:lnTo>
                  <a:pt x="11501878" y="690067"/>
                </a:lnTo>
                <a:lnTo>
                  <a:pt x="11501878" y="528222"/>
                </a:lnTo>
                <a:close/>
                <a:moveTo>
                  <a:pt x="9340585" y="417457"/>
                </a:moveTo>
                <a:lnTo>
                  <a:pt x="9399592" y="562539"/>
                </a:lnTo>
                <a:lnTo>
                  <a:pt x="9281465" y="562539"/>
                </a:lnTo>
                <a:lnTo>
                  <a:pt x="9340585" y="417683"/>
                </a:lnTo>
                <a:close/>
                <a:moveTo>
                  <a:pt x="9932921" y="362639"/>
                </a:moveTo>
                <a:cubicBezTo>
                  <a:pt x="9934280" y="362639"/>
                  <a:pt x="9932921" y="683612"/>
                  <a:pt x="9932921" y="683612"/>
                </a:cubicBezTo>
                <a:lnTo>
                  <a:pt x="10018883" y="683612"/>
                </a:lnTo>
                <a:lnTo>
                  <a:pt x="10018883" y="542606"/>
                </a:lnTo>
                <a:lnTo>
                  <a:pt x="10190808" y="542606"/>
                </a:lnTo>
                <a:lnTo>
                  <a:pt x="10190808" y="683612"/>
                </a:lnTo>
                <a:lnTo>
                  <a:pt x="10275525" y="683612"/>
                </a:lnTo>
                <a:lnTo>
                  <a:pt x="10275525" y="362639"/>
                </a:lnTo>
                <a:lnTo>
                  <a:pt x="10190808" y="362639"/>
                </a:lnTo>
                <a:cubicBezTo>
                  <a:pt x="10189449" y="362639"/>
                  <a:pt x="10190808" y="491527"/>
                  <a:pt x="10190808" y="491527"/>
                </a:cubicBezTo>
                <a:lnTo>
                  <a:pt x="10018883" y="491527"/>
                </a:lnTo>
                <a:lnTo>
                  <a:pt x="10018883" y="362639"/>
                </a:lnTo>
                <a:close/>
                <a:moveTo>
                  <a:pt x="8866376" y="362639"/>
                </a:moveTo>
                <a:lnTo>
                  <a:pt x="8866376" y="417683"/>
                </a:lnTo>
                <a:lnTo>
                  <a:pt x="8996396" y="417683"/>
                </a:lnTo>
                <a:lnTo>
                  <a:pt x="8996396" y="683612"/>
                </a:lnTo>
                <a:lnTo>
                  <a:pt x="9081225" y="683612"/>
                </a:lnTo>
                <a:lnTo>
                  <a:pt x="9081225" y="417683"/>
                </a:lnTo>
                <a:lnTo>
                  <a:pt x="9211585" y="417683"/>
                </a:lnTo>
                <a:lnTo>
                  <a:pt x="9211585" y="362639"/>
                </a:lnTo>
                <a:close/>
                <a:moveTo>
                  <a:pt x="9288147" y="362639"/>
                </a:moveTo>
                <a:lnTo>
                  <a:pt x="9137741" y="683612"/>
                </a:lnTo>
                <a:lnTo>
                  <a:pt x="9233104" y="683612"/>
                </a:lnTo>
                <a:lnTo>
                  <a:pt x="9259946" y="615657"/>
                </a:lnTo>
                <a:lnTo>
                  <a:pt x="9419752" y="615657"/>
                </a:lnTo>
                <a:lnTo>
                  <a:pt x="9447953" y="683612"/>
                </a:lnTo>
                <a:lnTo>
                  <a:pt x="9542070" y="683612"/>
                </a:lnTo>
                <a:lnTo>
                  <a:pt x="9391551" y="362639"/>
                </a:lnTo>
                <a:close/>
                <a:moveTo>
                  <a:pt x="10342687" y="362526"/>
                </a:moveTo>
                <a:lnTo>
                  <a:pt x="10342687" y="683612"/>
                </a:lnTo>
                <a:lnTo>
                  <a:pt x="10427290" y="683612"/>
                </a:lnTo>
                <a:lnTo>
                  <a:pt x="10427290" y="362526"/>
                </a:lnTo>
                <a:close/>
                <a:moveTo>
                  <a:pt x="8342446" y="362526"/>
                </a:moveTo>
                <a:lnTo>
                  <a:pt x="8342446" y="683612"/>
                </a:lnTo>
                <a:lnTo>
                  <a:pt x="8427049" y="683612"/>
                </a:lnTo>
                <a:lnTo>
                  <a:pt x="8427049" y="542606"/>
                </a:lnTo>
                <a:lnTo>
                  <a:pt x="8598974" y="542606"/>
                </a:lnTo>
                <a:lnTo>
                  <a:pt x="8598974" y="683612"/>
                </a:lnTo>
                <a:lnTo>
                  <a:pt x="8683691" y="683612"/>
                </a:lnTo>
                <a:lnTo>
                  <a:pt x="8683691" y="362526"/>
                </a:lnTo>
                <a:lnTo>
                  <a:pt x="8598974" y="362526"/>
                </a:lnTo>
                <a:lnTo>
                  <a:pt x="8598974" y="491527"/>
                </a:lnTo>
                <a:lnTo>
                  <a:pt x="8427049" y="491527"/>
                </a:lnTo>
                <a:lnTo>
                  <a:pt x="8427049" y="362526"/>
                </a:lnTo>
                <a:close/>
                <a:moveTo>
                  <a:pt x="8750853" y="362526"/>
                </a:moveTo>
                <a:lnTo>
                  <a:pt x="8750853" y="683612"/>
                </a:lnTo>
                <a:lnTo>
                  <a:pt x="8836815" y="683612"/>
                </a:lnTo>
                <a:lnTo>
                  <a:pt x="8836815" y="362526"/>
                </a:lnTo>
                <a:close/>
                <a:moveTo>
                  <a:pt x="11788419" y="356184"/>
                </a:moveTo>
                <a:lnTo>
                  <a:pt x="11788419" y="518029"/>
                </a:lnTo>
                <a:lnTo>
                  <a:pt x="11895109" y="518029"/>
                </a:lnTo>
                <a:cubicBezTo>
                  <a:pt x="11884814" y="504065"/>
                  <a:pt x="11871291" y="492797"/>
                  <a:pt x="11855695" y="485184"/>
                </a:cubicBezTo>
                <a:cubicBezTo>
                  <a:pt x="11874824" y="471978"/>
                  <a:pt x="11886263" y="450219"/>
                  <a:pt x="11886275" y="426970"/>
                </a:cubicBezTo>
                <a:cubicBezTo>
                  <a:pt x="11886275" y="386650"/>
                  <a:pt x="11858753" y="356184"/>
                  <a:pt x="11808352" y="356184"/>
                </a:cubicBezTo>
                <a:close/>
                <a:moveTo>
                  <a:pt x="11680484" y="356184"/>
                </a:moveTo>
                <a:lnTo>
                  <a:pt x="11680484" y="518029"/>
                </a:lnTo>
                <a:lnTo>
                  <a:pt x="11778340" y="518029"/>
                </a:lnTo>
                <a:lnTo>
                  <a:pt x="11778340" y="356184"/>
                </a:lnTo>
                <a:close/>
                <a:moveTo>
                  <a:pt x="11215109" y="356184"/>
                </a:moveTo>
                <a:lnTo>
                  <a:pt x="11215109" y="518029"/>
                </a:lnTo>
                <a:lnTo>
                  <a:pt x="11316136" y="518029"/>
                </a:lnTo>
                <a:lnTo>
                  <a:pt x="11258940" y="356184"/>
                </a:lnTo>
                <a:close/>
                <a:moveTo>
                  <a:pt x="11161200" y="356184"/>
                </a:moveTo>
                <a:lnTo>
                  <a:pt x="11103890" y="518029"/>
                </a:lnTo>
                <a:lnTo>
                  <a:pt x="11205030" y="518029"/>
                </a:lnTo>
                <a:lnTo>
                  <a:pt x="11205030" y="356184"/>
                </a:lnTo>
                <a:close/>
                <a:moveTo>
                  <a:pt x="11404023" y="356184"/>
                </a:moveTo>
                <a:lnTo>
                  <a:pt x="11404023" y="518029"/>
                </a:lnTo>
                <a:lnTo>
                  <a:pt x="11501878" y="518029"/>
                </a:lnTo>
                <a:lnTo>
                  <a:pt x="11501878" y="356184"/>
                </a:lnTo>
                <a:close/>
                <a:moveTo>
                  <a:pt x="11511957" y="355844"/>
                </a:moveTo>
                <a:lnTo>
                  <a:pt x="11511957" y="518029"/>
                </a:lnTo>
                <a:lnTo>
                  <a:pt x="11618533" y="518029"/>
                </a:lnTo>
                <a:cubicBezTo>
                  <a:pt x="11608250" y="504095"/>
                  <a:pt x="11594772" y="492831"/>
                  <a:pt x="11579233" y="485184"/>
                </a:cubicBezTo>
                <a:cubicBezTo>
                  <a:pt x="11598408" y="471872"/>
                  <a:pt x="11609801" y="449973"/>
                  <a:pt x="11609699" y="426630"/>
                </a:cubicBezTo>
                <a:cubicBezTo>
                  <a:pt x="11609699" y="386310"/>
                  <a:pt x="11582291" y="355844"/>
                  <a:pt x="11531777" y="355844"/>
                </a:cubicBezTo>
                <a:close/>
                <a:moveTo>
                  <a:pt x="9723643" y="355142"/>
                </a:moveTo>
                <a:cubicBezTo>
                  <a:pt x="9689392" y="354238"/>
                  <a:pt x="9654964" y="360041"/>
                  <a:pt x="9622369" y="372606"/>
                </a:cubicBezTo>
                <a:cubicBezTo>
                  <a:pt x="9592186" y="384144"/>
                  <a:pt x="9566692" y="405378"/>
                  <a:pt x="9549884" y="432972"/>
                </a:cubicBezTo>
                <a:cubicBezTo>
                  <a:pt x="9534210" y="461774"/>
                  <a:pt x="9526395" y="494195"/>
                  <a:pt x="9527233" y="526976"/>
                </a:cubicBezTo>
                <a:cubicBezTo>
                  <a:pt x="9527165" y="550171"/>
                  <a:pt x="9531276" y="573188"/>
                  <a:pt x="9539352" y="594930"/>
                </a:cubicBezTo>
                <a:lnTo>
                  <a:pt x="9538559" y="593911"/>
                </a:lnTo>
                <a:cubicBezTo>
                  <a:pt x="9552036" y="634230"/>
                  <a:pt x="9588279" y="663791"/>
                  <a:pt x="9629844" y="677268"/>
                </a:cubicBezTo>
                <a:cubicBezTo>
                  <a:pt x="9657751" y="685825"/>
                  <a:pt x="9686734" y="690326"/>
                  <a:pt x="9715920" y="690633"/>
                </a:cubicBezTo>
                <a:cubicBezTo>
                  <a:pt x="9753782" y="690751"/>
                  <a:pt x="9791270" y="683040"/>
                  <a:pt x="9826006" y="667981"/>
                </a:cubicBezTo>
                <a:cubicBezTo>
                  <a:pt x="9855544" y="655197"/>
                  <a:pt x="9877414" y="629348"/>
                  <a:pt x="9885127" y="598101"/>
                </a:cubicBezTo>
                <a:cubicBezTo>
                  <a:pt x="9887811" y="588015"/>
                  <a:pt x="9889181" y="577621"/>
                  <a:pt x="9889204" y="567182"/>
                </a:cubicBezTo>
                <a:lnTo>
                  <a:pt x="9798598" y="567182"/>
                </a:lnTo>
                <a:cubicBezTo>
                  <a:pt x="9799289" y="578891"/>
                  <a:pt x="9796990" y="590583"/>
                  <a:pt x="9791916" y="601159"/>
                </a:cubicBezTo>
                <a:cubicBezTo>
                  <a:pt x="9785143" y="617619"/>
                  <a:pt x="9771280" y="630117"/>
                  <a:pt x="9754201" y="635136"/>
                </a:cubicBezTo>
                <a:cubicBezTo>
                  <a:pt x="9741697" y="639480"/>
                  <a:pt x="9728582" y="641774"/>
                  <a:pt x="9715354" y="641932"/>
                </a:cubicBezTo>
                <a:cubicBezTo>
                  <a:pt x="9699951" y="641282"/>
                  <a:pt x="9684717" y="638539"/>
                  <a:pt x="9670051" y="633777"/>
                </a:cubicBezTo>
                <a:cubicBezTo>
                  <a:pt x="9648260" y="624183"/>
                  <a:pt x="9631724" y="605578"/>
                  <a:pt x="9624748" y="582811"/>
                </a:cubicBezTo>
                <a:cubicBezTo>
                  <a:pt x="9619459" y="564399"/>
                  <a:pt x="9616752" y="545340"/>
                  <a:pt x="9616706" y="526183"/>
                </a:cubicBezTo>
                <a:cubicBezTo>
                  <a:pt x="9616831" y="503331"/>
                  <a:pt x="9620648" y="480649"/>
                  <a:pt x="9628032" y="459021"/>
                </a:cubicBezTo>
                <a:cubicBezTo>
                  <a:pt x="9635473" y="436857"/>
                  <a:pt x="9652869" y="419460"/>
                  <a:pt x="9675034" y="412019"/>
                </a:cubicBezTo>
                <a:cubicBezTo>
                  <a:pt x="9688274" y="406660"/>
                  <a:pt x="9702431" y="403929"/>
                  <a:pt x="9716713" y="403978"/>
                </a:cubicBezTo>
                <a:cubicBezTo>
                  <a:pt x="9729364" y="404639"/>
                  <a:pt x="9741901" y="406729"/>
                  <a:pt x="9754088" y="410207"/>
                </a:cubicBezTo>
                <a:cubicBezTo>
                  <a:pt x="9772356" y="416237"/>
                  <a:pt x="9787057" y="429984"/>
                  <a:pt x="9794294" y="447809"/>
                </a:cubicBezTo>
                <a:cubicBezTo>
                  <a:pt x="9796967" y="455572"/>
                  <a:pt x="9798337" y="463722"/>
                  <a:pt x="9798371" y="471932"/>
                </a:cubicBezTo>
                <a:lnTo>
                  <a:pt x="9888411" y="471932"/>
                </a:lnTo>
                <a:lnTo>
                  <a:pt x="9884334" y="451773"/>
                </a:lnTo>
                <a:cubicBezTo>
                  <a:pt x="9877652" y="418657"/>
                  <a:pt x="9855000" y="391001"/>
                  <a:pt x="9823854" y="377929"/>
                </a:cubicBezTo>
                <a:cubicBezTo>
                  <a:pt x="9791967" y="363661"/>
                  <a:pt x="9757893" y="356047"/>
                  <a:pt x="9723643" y="355142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4738687"/>
                </a:lnTo>
                <a:lnTo>
                  <a:pt x="0" y="4738687"/>
                </a:lnTo>
                <a:close/>
              </a:path>
            </a:pathLst>
          </a:custGeom>
          <a:noFill/>
        </p:spPr>
        <p:txBody>
          <a:bodyPr wrap="square" tIns="900000" anchor="ctr">
            <a:noAutofit/>
          </a:bodyPr>
          <a:lstStyle>
            <a:lvl1pPr algn="ctr"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35698-AD40-4284-9146-56895C16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15D6C-0C71-4C18-998E-2E308A2A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EC536-6FE3-4540-8D85-74C58F0BF6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グループ化 39">
            <a:extLst>
              <a:ext uri="{FF2B5EF4-FFF2-40B4-BE49-F238E27FC236}">
                <a16:creationId xmlns:a16="http://schemas.microsoft.com/office/drawing/2014/main" id="{6809A62B-C3B4-4040-AF1D-DC2BF3BDB821}"/>
              </a:ext>
            </a:extLst>
          </p:cNvPr>
          <p:cNvGrpSpPr/>
          <p:nvPr userDrawn="1"/>
        </p:nvGrpSpPr>
        <p:grpSpPr bwMode="gray">
          <a:xfrm>
            <a:off x="0" y="4739176"/>
            <a:ext cx="12192000" cy="129984"/>
            <a:chOff x="324487" y="2057426"/>
            <a:chExt cx="8495663" cy="97488"/>
          </a:xfrm>
        </p:grpSpPr>
        <p:sp>
          <p:nvSpPr>
            <p:cNvPr id="17" name="正方形/長方形 11">
              <a:extLst>
                <a:ext uri="{FF2B5EF4-FFF2-40B4-BE49-F238E27FC236}">
                  <a16:creationId xmlns:a16="http://schemas.microsoft.com/office/drawing/2014/main" id="{DE7BDB25-5A30-4A34-ABFC-B07249D3BF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4623"/>
            </a:p>
          </p:txBody>
        </p:sp>
        <p:grpSp>
          <p:nvGrpSpPr>
            <p:cNvPr id="18" name="グループ化 16">
              <a:extLst>
                <a:ext uri="{FF2B5EF4-FFF2-40B4-BE49-F238E27FC236}">
                  <a16:creationId xmlns:a16="http://schemas.microsoft.com/office/drawing/2014/main" id="{74096499-38D4-462C-8826-1DB8FC711C1A}"/>
                </a:ext>
              </a:extLst>
            </p:cNvPr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19" name="正方形/長方形 42">
                <a:extLst>
                  <a:ext uri="{FF2B5EF4-FFF2-40B4-BE49-F238E27FC236}">
                    <a16:creationId xmlns:a16="http://schemas.microsoft.com/office/drawing/2014/main" id="{177D7250-BABC-4571-82D6-043E996D9DB0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正方形/長方形 43">
                <a:extLst>
                  <a:ext uri="{FF2B5EF4-FFF2-40B4-BE49-F238E27FC236}">
                    <a16:creationId xmlns:a16="http://schemas.microsoft.com/office/drawing/2014/main" id="{BFDA5A74-11DA-4E7F-9508-F12960D3B74E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E5EBA29-88C4-4401-A2E8-81B456F1D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422" y="5112802"/>
            <a:ext cx="10537200" cy="504000"/>
          </a:xfrm>
        </p:spPr>
        <p:txBody>
          <a:bodyPr anchor="b"/>
          <a:lstStyle>
            <a:lvl1pPr algn="l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C3A202D-5D39-45CA-AC48-B55A80F4E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254" y="5689230"/>
            <a:ext cx="10537200" cy="381000"/>
          </a:xfrm>
        </p:spPr>
        <p:txBody>
          <a:bodyPr tIns="0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87CED3B0-7818-48A4-B9A0-D2FA09E0A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1664" y="41555"/>
            <a:ext cx="4054618" cy="962688"/>
          </a:xfrm>
          <a:prstGeom prst="rect">
            <a:avLst/>
          </a:prstGeom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15CEE60F-7AFF-4DB2-9C18-494C5EB4EE3C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07598" y="6599239"/>
            <a:ext cx="3283271" cy="2358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 ABB Power Grids Ltd. 2020. All rights reserved.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78CA9F-AC95-4D22-A575-B1D27566DE3E}"/>
              </a:ext>
            </a:extLst>
          </p:cNvPr>
          <p:cNvSpPr txBox="1"/>
          <p:nvPr userDrawn="1"/>
        </p:nvSpPr>
        <p:spPr>
          <a:xfrm>
            <a:off x="9390591" y="6398401"/>
            <a:ext cx="2166937" cy="2476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170" b="1" dirty="0"/>
              <a:t>HITACHI ABB POWER GRIDS</a:t>
            </a:r>
          </a:p>
        </p:txBody>
      </p:sp>
    </p:spTree>
    <p:extLst>
      <p:ext uri="{BB962C8B-B14F-4D97-AF65-F5344CB8AC3E}">
        <p14:creationId xmlns:p14="http://schemas.microsoft.com/office/powerpoint/2010/main" val="808745105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3) &amp; Content (6) &amp; Numb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BB36A58-C548-4E9E-85C3-DEB5102C51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1787157" y="4985012"/>
            <a:ext cx="1868031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A8E13FBB-E82B-48DF-885F-E6FC647B2E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1770501" y="1473599"/>
            <a:ext cx="1878632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EE4DB48-EE10-4614-9031-A00AE1B5E19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1770499" y="3240301"/>
            <a:ext cx="1878631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65119589-6F57-4A69-9736-D33271CF00E2}"/>
              </a:ext>
            </a:extLst>
          </p:cNvPr>
          <p:cNvSpPr>
            <a:spLocks noGrp="1"/>
          </p:cNvSpPr>
          <p:nvPr>
            <p:ph sz="quarter" idx="26"/>
          </p:nvPr>
        </p:nvSpPr>
        <p:spPr bwMode="gray">
          <a:xfrm>
            <a:off x="1770502" y="1844826"/>
            <a:ext cx="1878630" cy="1008108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628A1FB3-6503-43D5-9169-34BFEED09C8F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1770502" y="3600531"/>
            <a:ext cx="1878630" cy="98233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1C5AA962-6BDD-4F47-9221-9D1520C30F36}"/>
              </a:ext>
            </a:extLst>
          </p:cNvPr>
          <p:cNvSpPr>
            <a:spLocks noGrp="1"/>
          </p:cNvSpPr>
          <p:nvPr>
            <p:ph sz="quarter" idx="28"/>
          </p:nvPr>
        </p:nvSpPr>
        <p:spPr bwMode="gray">
          <a:xfrm>
            <a:off x="1770502" y="5362908"/>
            <a:ext cx="1878630" cy="98233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2F992E05-4AC2-4005-9AA5-948676B96ADD}"/>
              </a:ext>
            </a:extLst>
          </p:cNvPr>
          <p:cNvSpPr>
            <a:spLocks noGrp="1"/>
          </p:cNvSpPr>
          <p:nvPr>
            <p:ph sz="quarter" idx="29"/>
          </p:nvPr>
        </p:nvSpPr>
        <p:spPr bwMode="gray">
          <a:xfrm>
            <a:off x="3921690" y="1376172"/>
            <a:ext cx="8006785" cy="1476762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C7D8B73D-DFFB-4564-9913-1F4A91652E6B}"/>
              </a:ext>
            </a:extLst>
          </p:cNvPr>
          <p:cNvSpPr>
            <a:spLocks noGrp="1"/>
          </p:cNvSpPr>
          <p:nvPr>
            <p:ph sz="quarter" idx="30"/>
          </p:nvPr>
        </p:nvSpPr>
        <p:spPr bwMode="gray">
          <a:xfrm>
            <a:off x="3921690" y="3125397"/>
            <a:ext cx="8006785" cy="1457464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26FC5483-9CF4-4306-8EF5-D9A805A0E36F}"/>
              </a:ext>
            </a:extLst>
          </p:cNvPr>
          <p:cNvSpPr>
            <a:spLocks noGrp="1"/>
          </p:cNvSpPr>
          <p:nvPr>
            <p:ph sz="quarter" idx="31"/>
          </p:nvPr>
        </p:nvSpPr>
        <p:spPr bwMode="gray">
          <a:xfrm>
            <a:off x="3921690" y="4887774"/>
            <a:ext cx="8006785" cy="1457464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DCC4896F-69DF-4D11-A491-DA33D9164972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263526" y="1376363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1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5A29EB00-5838-45B7-BA3A-198B03500529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276908" y="3132069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2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1" name="Content Placeholder 6">
            <a:extLst>
              <a:ext uri="{FF2B5EF4-FFF2-40B4-BE49-F238E27FC236}">
                <a16:creationId xmlns:a16="http://schemas.microsoft.com/office/drawing/2014/main" id="{FC50032A-194E-4086-A0FB-0D581FA9C5E7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276908" y="4887774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3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3" name="Picture Placeholder 24">
            <a:extLst>
              <a:ext uri="{FF2B5EF4-FFF2-40B4-BE49-F238E27FC236}">
                <a16:creationId xmlns:a16="http://schemas.microsoft.com/office/drawing/2014/main" id="{335E44AA-B43E-4F52-814F-98C557DA088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777133" y="1361963"/>
            <a:ext cx="187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F0C6338A-A71B-4CAC-AF5B-74478A59D15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777133" y="3128036"/>
            <a:ext cx="1872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2C43BC57-4FA2-4A87-9028-F10631A3AE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777133" y="4873374"/>
            <a:ext cx="1872000" cy="28800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9A314F6-1FEB-4F11-806C-E3D4AD53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2988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3) &amp; Content (3) &amp; Numbers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3A565005-F6E5-4BD3-9F5B-6AF58E8DE8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1770501" y="1473599"/>
            <a:ext cx="1878632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1" name="Text Placeholder 11">
            <a:extLst>
              <a:ext uri="{FF2B5EF4-FFF2-40B4-BE49-F238E27FC236}">
                <a16:creationId xmlns:a16="http://schemas.microsoft.com/office/drawing/2014/main" id="{E6444A91-ACC7-4CF8-9946-617E2C1A7C3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1777130" y="2972161"/>
            <a:ext cx="1872000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4" name="Text Placeholder 11">
            <a:extLst>
              <a:ext uri="{FF2B5EF4-FFF2-40B4-BE49-F238E27FC236}">
                <a16:creationId xmlns:a16="http://schemas.microsoft.com/office/drawing/2014/main" id="{F9466146-4718-4169-BEFC-27BB664EE8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1775520" y="4400322"/>
            <a:ext cx="1872000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7" name="Content Placeholder 3">
            <a:extLst>
              <a:ext uri="{FF2B5EF4-FFF2-40B4-BE49-F238E27FC236}">
                <a16:creationId xmlns:a16="http://schemas.microsoft.com/office/drawing/2014/main" id="{D0BB9BD1-AFA8-4777-BD7E-03C05346F0B8}"/>
              </a:ext>
            </a:extLst>
          </p:cNvPr>
          <p:cNvSpPr>
            <a:spLocks noGrp="1"/>
          </p:cNvSpPr>
          <p:nvPr>
            <p:ph sz="quarter" idx="38"/>
          </p:nvPr>
        </p:nvSpPr>
        <p:spPr bwMode="gray">
          <a:xfrm>
            <a:off x="3921690" y="1376363"/>
            <a:ext cx="8006785" cy="1294301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8" name="Content Placeholder 3">
            <a:extLst>
              <a:ext uri="{FF2B5EF4-FFF2-40B4-BE49-F238E27FC236}">
                <a16:creationId xmlns:a16="http://schemas.microsoft.com/office/drawing/2014/main" id="{2F46FA40-89ED-483D-B576-C0B7126B3D16}"/>
              </a:ext>
            </a:extLst>
          </p:cNvPr>
          <p:cNvSpPr>
            <a:spLocks noGrp="1"/>
          </p:cNvSpPr>
          <p:nvPr>
            <p:ph sz="quarter" idx="39"/>
          </p:nvPr>
        </p:nvSpPr>
        <p:spPr bwMode="gray">
          <a:xfrm>
            <a:off x="3921690" y="2863928"/>
            <a:ext cx="8006785" cy="1294301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9" name="Content Placeholder 3">
            <a:extLst>
              <a:ext uri="{FF2B5EF4-FFF2-40B4-BE49-F238E27FC236}">
                <a16:creationId xmlns:a16="http://schemas.microsoft.com/office/drawing/2014/main" id="{D940D62B-2E1F-4339-B9F3-000831E52417}"/>
              </a:ext>
            </a:extLst>
          </p:cNvPr>
          <p:cNvSpPr>
            <a:spLocks noGrp="1"/>
          </p:cNvSpPr>
          <p:nvPr>
            <p:ph sz="quarter" idx="40"/>
          </p:nvPr>
        </p:nvSpPr>
        <p:spPr bwMode="gray">
          <a:xfrm>
            <a:off x="3921690" y="4303084"/>
            <a:ext cx="8006785" cy="1294301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00B1F805-6796-4988-BDAC-995B3E05D34F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263526" y="1376363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1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8D88CFA7-09AB-4767-BF53-0124083462AB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276908" y="2863928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2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019348E2-113B-47F8-A86B-A5A55F501F79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276908" y="4303084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3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D44EDD3-36EC-41BB-85BC-E402BF4389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0" y="5805264"/>
            <a:ext cx="12192000" cy="539974"/>
          </a:xfrm>
          <a:solidFill>
            <a:schemeClr val="accent6"/>
          </a:solidFill>
        </p:spPr>
        <p:txBody>
          <a:bodyPr lIns="252000" tIns="0" rIns="25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432CA99F-AD39-4BEA-9808-5AF5E8DCD97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777133" y="1361963"/>
            <a:ext cx="187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48BB02C5-247F-42F1-96D2-25DBA425D17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777133" y="2849528"/>
            <a:ext cx="1872000" cy="288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835005D8-4397-48A4-8DEE-0653C485F52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777133" y="4290642"/>
            <a:ext cx="1872000" cy="28800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BC9DADF-2DD6-49C8-B226-2EAE5C8E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7463CE8-CEC7-491B-AEE7-C626E86D052E}"/>
              </a:ext>
            </a:extLst>
          </p:cNvPr>
          <p:cNvSpPr>
            <a:spLocks noGrp="1"/>
          </p:cNvSpPr>
          <p:nvPr>
            <p:ph sz="quarter" idx="26"/>
          </p:nvPr>
        </p:nvSpPr>
        <p:spPr bwMode="gray">
          <a:xfrm>
            <a:off x="1770502" y="1844826"/>
            <a:ext cx="1878630" cy="825838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E70668A-DC62-457E-BA02-26C28D66D891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1770502" y="3341643"/>
            <a:ext cx="1878630" cy="814843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203BC8E2-0A65-4017-BFCD-76D59EB45FE8}"/>
              </a:ext>
            </a:extLst>
          </p:cNvPr>
          <p:cNvSpPr>
            <a:spLocks noGrp="1"/>
          </p:cNvSpPr>
          <p:nvPr>
            <p:ph sz="quarter" idx="28"/>
          </p:nvPr>
        </p:nvSpPr>
        <p:spPr bwMode="gray">
          <a:xfrm>
            <a:off x="1770502" y="4767561"/>
            <a:ext cx="1878630" cy="827341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12748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4.1) &amp; Content (4.1) &amp; Numbers (4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BF68FEBD-BEFC-4726-874B-6289F0616A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1770501" y="1473599"/>
            <a:ext cx="1878632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092CBB90-B3D5-45EB-A5C7-4055E1FF503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gray">
          <a:xfrm>
            <a:off x="1770501" y="2805379"/>
            <a:ext cx="1878632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728B220A-6603-4016-8181-30353C6AE4C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gray">
          <a:xfrm>
            <a:off x="1770501" y="4122968"/>
            <a:ext cx="1878632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30EC2DD-1F4A-4356-9646-C28E53D7970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1770501" y="5443614"/>
            <a:ext cx="1878632" cy="252000"/>
          </a:xfrm>
        </p:spPr>
        <p:txBody>
          <a:bodyPr lIns="0" tIns="0" rIns="0" anchor="t"/>
          <a:lstStyle>
            <a:lvl1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"/>
              </a:spcBef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CFBBB2FF-A24B-4F09-BA72-DC718D4331B3}"/>
              </a:ext>
            </a:extLst>
          </p:cNvPr>
          <p:cNvSpPr>
            <a:spLocks noGrp="1"/>
          </p:cNvSpPr>
          <p:nvPr>
            <p:ph sz="quarter" idx="38"/>
          </p:nvPr>
        </p:nvSpPr>
        <p:spPr bwMode="gray">
          <a:xfrm>
            <a:off x="3921690" y="2705088"/>
            <a:ext cx="8006785" cy="1002838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CB993417-83D5-41F8-BAF9-2986F007C1C6}"/>
              </a:ext>
            </a:extLst>
          </p:cNvPr>
          <p:cNvSpPr>
            <a:spLocks noGrp="1"/>
          </p:cNvSpPr>
          <p:nvPr>
            <p:ph sz="quarter" idx="45"/>
          </p:nvPr>
        </p:nvSpPr>
        <p:spPr bwMode="gray">
          <a:xfrm>
            <a:off x="3921690" y="1376363"/>
            <a:ext cx="8006785" cy="1002838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Content Placeholder 3">
            <a:extLst>
              <a:ext uri="{FF2B5EF4-FFF2-40B4-BE49-F238E27FC236}">
                <a16:creationId xmlns:a16="http://schemas.microsoft.com/office/drawing/2014/main" id="{8152D743-82D2-45BC-9D72-C38ED8D00974}"/>
              </a:ext>
            </a:extLst>
          </p:cNvPr>
          <p:cNvSpPr>
            <a:spLocks noGrp="1"/>
          </p:cNvSpPr>
          <p:nvPr>
            <p:ph sz="quarter" idx="46"/>
          </p:nvPr>
        </p:nvSpPr>
        <p:spPr bwMode="gray">
          <a:xfrm>
            <a:off x="3921690" y="4025732"/>
            <a:ext cx="8006785" cy="1002838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9C85D89A-0FCA-434E-8A47-ABFF684F433A}"/>
              </a:ext>
            </a:extLst>
          </p:cNvPr>
          <p:cNvSpPr>
            <a:spLocks noGrp="1"/>
          </p:cNvSpPr>
          <p:nvPr>
            <p:ph sz="quarter" idx="47"/>
          </p:nvPr>
        </p:nvSpPr>
        <p:spPr bwMode="gray">
          <a:xfrm>
            <a:off x="3921690" y="5346378"/>
            <a:ext cx="8006785" cy="1002838"/>
          </a:xfrm>
        </p:spPr>
        <p:txBody>
          <a:bodyPr lIns="0" tIns="10800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87FBD57-6702-4F91-B717-C913C186C628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263526" y="2699701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2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D3A403B4-1233-48D9-939E-539F1DEE6C17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263526" y="4022931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3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2D403FEE-1DE0-489E-93AD-696B7F46C4DA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263526" y="1376363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1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1" name="Content Placeholder 6">
            <a:extLst>
              <a:ext uri="{FF2B5EF4-FFF2-40B4-BE49-F238E27FC236}">
                <a16:creationId xmlns:a16="http://schemas.microsoft.com/office/drawing/2014/main" id="{DA07BDAE-41C2-4483-8E4F-05FBB75EBBCB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263526" y="5346378"/>
            <a:ext cx="1512000" cy="943200"/>
          </a:xfrm>
          <a:prstGeom prst="rect">
            <a:avLst/>
          </a:prstGeom>
          <a:noFill/>
        </p:spPr>
        <p:txBody>
          <a:bodyPr tIns="0" anchor="t" anchorCtr="0"/>
          <a:lstStyle>
            <a:lvl1pPr algn="l">
              <a:spcBef>
                <a:spcPts val="0"/>
              </a:spcBef>
              <a:defRPr sz="6600" b="1">
                <a:solidFill>
                  <a:schemeClr val="accent5"/>
                </a:solidFill>
                <a:latin typeface="+mn-lt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pl-PL" dirty="0"/>
              <a:t>4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3" name="Picture Placeholder 24">
            <a:extLst>
              <a:ext uri="{FF2B5EF4-FFF2-40B4-BE49-F238E27FC236}">
                <a16:creationId xmlns:a16="http://schemas.microsoft.com/office/drawing/2014/main" id="{9891764E-CA93-43B4-92B2-04BD3529E43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777133" y="1361963"/>
            <a:ext cx="1872000" cy="28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24">
            <a:extLst>
              <a:ext uri="{FF2B5EF4-FFF2-40B4-BE49-F238E27FC236}">
                <a16:creationId xmlns:a16="http://schemas.microsoft.com/office/drawing/2014/main" id="{F690778B-11FF-476E-83BE-8C3E33FD358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777133" y="2692249"/>
            <a:ext cx="187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67C2078-D977-4C03-9B15-669128D5E497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777133" y="4008639"/>
            <a:ext cx="187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E3E0D943-04F8-460D-85BF-6F7B0324D96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777133" y="5331978"/>
            <a:ext cx="1872000" cy="288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64E16CA-A3E9-4322-B9BE-4FF2A7C5C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8823674-FBB1-4551-AC02-90DB5D85F417}"/>
              </a:ext>
            </a:extLst>
          </p:cNvPr>
          <p:cNvSpPr>
            <a:spLocks noGrp="1"/>
          </p:cNvSpPr>
          <p:nvPr>
            <p:ph sz="quarter" idx="53"/>
          </p:nvPr>
        </p:nvSpPr>
        <p:spPr bwMode="gray">
          <a:xfrm>
            <a:off x="1770502" y="1844826"/>
            <a:ext cx="1878630" cy="534375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22D9BBD-A252-4309-A295-ED6177147C22}"/>
              </a:ext>
            </a:extLst>
          </p:cNvPr>
          <p:cNvSpPr>
            <a:spLocks noGrp="1"/>
          </p:cNvSpPr>
          <p:nvPr>
            <p:ph sz="quarter" idx="54"/>
          </p:nvPr>
        </p:nvSpPr>
        <p:spPr bwMode="gray">
          <a:xfrm>
            <a:off x="1770502" y="3178604"/>
            <a:ext cx="1878630" cy="534375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94C57C6C-1977-455A-A9A5-50449BAFD477}"/>
              </a:ext>
            </a:extLst>
          </p:cNvPr>
          <p:cNvSpPr>
            <a:spLocks noGrp="1"/>
          </p:cNvSpPr>
          <p:nvPr>
            <p:ph sz="quarter" idx="55"/>
          </p:nvPr>
        </p:nvSpPr>
        <p:spPr bwMode="gray">
          <a:xfrm>
            <a:off x="1770502" y="4494195"/>
            <a:ext cx="1878630" cy="534375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1CC08C47-21F2-4262-A804-D297AEF30EEC}"/>
              </a:ext>
            </a:extLst>
          </p:cNvPr>
          <p:cNvSpPr>
            <a:spLocks noGrp="1"/>
          </p:cNvSpPr>
          <p:nvPr>
            <p:ph sz="quarter" idx="56"/>
          </p:nvPr>
        </p:nvSpPr>
        <p:spPr bwMode="gray">
          <a:xfrm>
            <a:off x="1770502" y="5814841"/>
            <a:ext cx="1878630" cy="534375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435690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1.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0EE7B7B-F566-4855-B2E0-D348111D66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15681" y="882650"/>
            <a:ext cx="8976319" cy="5462588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C6567E-C4DF-4FB0-9D5E-ACC3B7BD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969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Red box (1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0EE7B7B-F566-4855-B2E0-D348111D66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15681" y="882650"/>
            <a:ext cx="8976319" cy="5462588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6BC035B-BAB1-4A51-BFA6-CE8077EA9BCB}"/>
              </a:ext>
            </a:extLst>
          </p:cNvPr>
          <p:cNvSpPr>
            <a:spLocks noGrp="1"/>
          </p:cNvSpPr>
          <p:nvPr>
            <p:ph sz="quarter" idx="26"/>
          </p:nvPr>
        </p:nvSpPr>
        <p:spPr bwMode="gray">
          <a:xfrm>
            <a:off x="263525" y="1844826"/>
            <a:ext cx="3672236" cy="2160000"/>
          </a:xfrm>
          <a:solidFill>
            <a:schemeClr val="tx2"/>
          </a:solidFill>
        </p:spPr>
        <p:txBody>
          <a:bodyPr lIns="324000" tIns="252000" rIns="324000" bIns="46800"/>
          <a:lstStyle>
            <a:lvl1pPr>
              <a:lnSpc>
                <a:spcPct val="100000"/>
              </a:lnSpc>
              <a:spcBef>
                <a:spcPts val="600"/>
              </a:spcBef>
              <a:defRPr sz="20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 b="1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C6567E-C4DF-4FB0-9D5E-ACC3B7BD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658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1.2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C24EC536-6FE3-4540-8D85-74C58F0BF6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EC4303-B6CF-46B0-B379-C819ED7C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DECAC-093B-4E13-8F82-4A9242F645DC}"/>
              </a:ext>
            </a:extLst>
          </p:cNvPr>
          <p:cNvSpPr txBox="1"/>
          <p:nvPr userDrawn="1"/>
        </p:nvSpPr>
        <p:spPr>
          <a:xfrm>
            <a:off x="9510713" y="6398401"/>
            <a:ext cx="2166937" cy="2476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100" b="1" dirty="0"/>
              <a:t>HITACHI ABB POWER GRIDS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7AD5145-5964-48FD-8668-FAC67E019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882650"/>
            <a:ext cx="12192000" cy="5975350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31970380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Red box (1.1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C24EC536-6FE3-4540-8D85-74C58F0BF6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EC4303-B6CF-46B0-B379-C819ED7C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214DB9-D48B-40E7-8C44-D50EBF4EEA89}"/>
              </a:ext>
            </a:extLst>
          </p:cNvPr>
          <p:cNvSpPr txBox="1"/>
          <p:nvPr userDrawn="1"/>
        </p:nvSpPr>
        <p:spPr>
          <a:xfrm>
            <a:off x="9510713" y="6398401"/>
            <a:ext cx="2166937" cy="2476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100" b="1" dirty="0"/>
              <a:t>HITACHI ABB POWER GRIDS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EFDDFA6-A169-418F-B10F-BD5F68A549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882650"/>
            <a:ext cx="12192000" cy="5975350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443FC17-BCDF-43B2-ACE2-E95733DC12BE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263525" y="1844826"/>
            <a:ext cx="3672236" cy="4752526"/>
          </a:xfrm>
          <a:solidFill>
            <a:schemeClr val="tx2"/>
          </a:solidFill>
        </p:spPr>
        <p:txBody>
          <a:bodyPr lIns="324000" tIns="252000" rIns="324000" bIns="46800"/>
          <a:lstStyle>
            <a:lvl1pPr>
              <a:lnSpc>
                <a:spcPct val="100000"/>
              </a:lnSpc>
              <a:spcBef>
                <a:spcPts val="600"/>
              </a:spcBef>
              <a:defRPr sz="20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 b="1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04922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4) &amp; (Red) (1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0EE7B7B-F566-4855-B2E0-D348111D66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31704" y="1268760"/>
            <a:ext cx="4248472" cy="2448272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7E6A79D-7394-4BCC-8689-C94B7FC779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96027" y="1268760"/>
            <a:ext cx="4032448" cy="2448272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2501572-ACDF-4C5D-9DF5-F46F5B75D4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31704" y="3896966"/>
            <a:ext cx="4248472" cy="2448272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9DDE618-DE60-409A-81C9-DF306EC1F8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896027" y="3896966"/>
            <a:ext cx="4032448" cy="2448272"/>
          </a:xfrm>
          <a:noFill/>
        </p:spPr>
        <p:txBody>
          <a:bodyPr tIns="756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DE7F3C5-E709-407F-AE6E-D2E1093035DE}"/>
              </a:ext>
            </a:extLst>
          </p:cNvPr>
          <p:cNvSpPr>
            <a:spLocks noGrp="1"/>
          </p:cNvSpPr>
          <p:nvPr>
            <p:ph sz="quarter" idx="26"/>
          </p:nvPr>
        </p:nvSpPr>
        <p:spPr bwMode="gray">
          <a:xfrm>
            <a:off x="263525" y="1268760"/>
            <a:ext cx="2952155" cy="5076478"/>
          </a:xfrm>
          <a:solidFill>
            <a:schemeClr val="accent5"/>
          </a:solidFill>
        </p:spPr>
        <p:txBody>
          <a:bodyPr lIns="252000" tIns="216000" rIns="252000" bIns="46800"/>
          <a:lstStyle>
            <a:lvl1pPr>
              <a:lnSpc>
                <a:spcPct val="100000"/>
              </a:lnSpc>
              <a:spcBef>
                <a:spcPts val="600"/>
              </a:spcBef>
              <a:defRPr sz="20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 b="1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B434BB-384B-450C-9091-686F6412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599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477D-6C63-4F4F-9AE3-EEDFA6E93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209B7B-C8FD-4B4E-8E75-636AE148E250}"/>
              </a:ext>
            </a:extLst>
          </p:cNvPr>
          <p:cNvSpPr>
            <a:spLocks noGrp="1"/>
          </p:cNvSpPr>
          <p:nvPr>
            <p:ph sz="quarter" idx="30"/>
          </p:nvPr>
        </p:nvSpPr>
        <p:spPr bwMode="gray">
          <a:xfrm>
            <a:off x="263524" y="2097089"/>
            <a:ext cx="11664951" cy="356415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D907760-3A9C-4029-BC6E-C55487567DDB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 bwMode="gray">
          <a:xfrm>
            <a:off x="263524" y="882844"/>
            <a:ext cx="11664951" cy="856793"/>
          </a:xfrm>
        </p:spPr>
        <p:txBody>
          <a:bodyPr lIns="0" tIns="144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800"/>
            </a:lvl2pPr>
            <a:lvl3pPr>
              <a:lnSpc>
                <a:spcPct val="90000"/>
              </a:lnSpc>
              <a:spcBef>
                <a:spcPts val="1000"/>
              </a:spcBef>
              <a:defRPr/>
            </a:lvl3pPr>
            <a:lvl4pPr>
              <a:lnSpc>
                <a:spcPct val="90000"/>
              </a:lnSpc>
              <a:spcBef>
                <a:spcPts val="1000"/>
              </a:spcBef>
              <a:defRPr/>
            </a:lvl4pPr>
            <a:lvl5pPr>
              <a:lnSpc>
                <a:spcPct val="9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Subtitle styles</a:t>
            </a:r>
          </a:p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CA8DD60-BCEB-4178-AAEE-8C17E6DDA8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0" y="5805264"/>
            <a:ext cx="12192000" cy="539974"/>
          </a:xfrm>
          <a:solidFill>
            <a:schemeClr val="accent6"/>
          </a:solidFill>
        </p:spPr>
        <p:txBody>
          <a:bodyPr t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543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EC536-6FE3-4540-8D85-74C58F0BF6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A1FED3-F338-4088-BAA5-26049E294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045" y="2770855"/>
            <a:ext cx="5543910" cy="13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6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04DA-BB47-4750-8A44-88B15E8269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8907" y="1990949"/>
            <a:ext cx="8815185" cy="494203"/>
          </a:xfrm>
        </p:spPr>
        <p:txBody>
          <a:bodyPr anchor="t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D401E-C526-460A-93D8-F3AC71E516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8907" y="3238500"/>
            <a:ext cx="8815185" cy="381000"/>
          </a:xfrm>
        </p:spPr>
        <p:txBody>
          <a:bodyPr tIns="0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35698-AD40-4284-9146-56895C16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15D6C-0C71-4C18-998E-2E308A2A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グループ化 39">
            <a:extLst>
              <a:ext uri="{FF2B5EF4-FFF2-40B4-BE49-F238E27FC236}">
                <a16:creationId xmlns:a16="http://schemas.microsoft.com/office/drawing/2014/main" id="{B3FFABD1-269F-4846-BFA7-64B93DCEC6FF}"/>
              </a:ext>
            </a:extLst>
          </p:cNvPr>
          <p:cNvGrpSpPr/>
          <p:nvPr userDrawn="1"/>
        </p:nvGrpSpPr>
        <p:grpSpPr bwMode="gray">
          <a:xfrm>
            <a:off x="263526" y="2708310"/>
            <a:ext cx="11664950" cy="129984"/>
            <a:chOff x="324487" y="2057426"/>
            <a:chExt cx="8495663" cy="97488"/>
          </a:xfrm>
        </p:grpSpPr>
        <p:sp>
          <p:nvSpPr>
            <p:cNvPr id="9" name="正方形/長方形 11">
              <a:extLst>
                <a:ext uri="{FF2B5EF4-FFF2-40B4-BE49-F238E27FC236}">
                  <a16:creationId xmlns:a16="http://schemas.microsoft.com/office/drawing/2014/main" id="{4E3F898B-5217-45A3-AF93-4EDA063B57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4623"/>
            </a:p>
          </p:txBody>
        </p:sp>
        <p:grpSp>
          <p:nvGrpSpPr>
            <p:cNvPr id="10" name="グループ化 16">
              <a:extLst>
                <a:ext uri="{FF2B5EF4-FFF2-40B4-BE49-F238E27FC236}">
                  <a16:creationId xmlns:a16="http://schemas.microsoft.com/office/drawing/2014/main" id="{CEAA1F3A-29E0-4030-B5D2-D5DBBF92BB2E}"/>
                </a:ext>
              </a:extLst>
            </p:cNvPr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11" name="正方形/長方形 42">
                <a:extLst>
                  <a:ext uri="{FF2B5EF4-FFF2-40B4-BE49-F238E27FC236}">
                    <a16:creationId xmlns:a16="http://schemas.microsoft.com/office/drawing/2014/main" id="{6DDE0990-A36E-471E-933F-CBBD7D5F100B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正方形/長方形 43">
                <a:extLst>
                  <a:ext uri="{FF2B5EF4-FFF2-40B4-BE49-F238E27FC236}">
                    <a16:creationId xmlns:a16="http://schemas.microsoft.com/office/drawing/2014/main" id="{CCC91D33-C000-46EE-8043-68A33CD8C5CB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5FE3BFDD-994B-4A75-934D-9FE05C5D6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1664" y="41555"/>
            <a:ext cx="4054618" cy="962688"/>
          </a:xfrm>
          <a:prstGeom prst="rect">
            <a:avLst/>
          </a:prstGeom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8BE6E698-7338-430F-AD8B-BE1AEAAD942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07598" y="6599239"/>
            <a:ext cx="3283271" cy="2358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 ABB Power Grids Ltd. 2020. 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B83854-F004-4277-8E07-2E2B785AE69A}"/>
              </a:ext>
            </a:extLst>
          </p:cNvPr>
          <p:cNvSpPr txBox="1"/>
          <p:nvPr userDrawn="1"/>
        </p:nvSpPr>
        <p:spPr>
          <a:xfrm>
            <a:off x="9390591" y="6398401"/>
            <a:ext cx="2166937" cy="2476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170" b="1" dirty="0"/>
              <a:t>HITACHI ABB POWER GRIDS</a:t>
            </a:r>
          </a:p>
        </p:txBody>
      </p:sp>
    </p:spTree>
    <p:extLst>
      <p:ext uri="{BB962C8B-B14F-4D97-AF65-F5344CB8AC3E}">
        <p14:creationId xmlns:p14="http://schemas.microsoft.com/office/powerpoint/2010/main" val="90677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October 30,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October 30,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October 30,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4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October 30,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79436" y="1120928"/>
            <a:ext cx="11628348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04723B6-2C37-4C03-92C2-AA6C4A469955}" type="datetime4">
              <a:rPr lang="en-US" smtClean="0"/>
              <a:t>October 30, 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277056" y="1816571"/>
            <a:ext cx="11630729" cy="40968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79436" y="1120928"/>
            <a:ext cx="11628348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0F7C878-2F48-47C1-A60E-F6C764D931DE}" type="datetime4">
              <a:rPr lang="en-US" smtClean="0"/>
              <a:t>October 30, 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436" y="622790"/>
            <a:ext cx="11628348" cy="410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October 30,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6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October 30,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43447E6A-4DE5-4C1D-B89F-3697334F0B4D}" type="datetime4">
              <a:rPr lang="en-US" smtClean="0"/>
              <a:t>October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41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B6DEE1A-B116-4825-AC33-855D56A5D57D}" type="datetime4">
              <a:rPr lang="en-US" smtClean="0"/>
              <a:t>October 30,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9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1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04DA-BB47-4750-8A44-88B15E8269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5639" y="3225600"/>
            <a:ext cx="8815185" cy="666000"/>
          </a:xfr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D401E-C526-460A-93D8-F3AC71E516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4566" y="3945041"/>
            <a:ext cx="8815185" cy="381000"/>
          </a:xfrm>
        </p:spPr>
        <p:txBody>
          <a:bodyPr lIns="36000" tIns="0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35698-AD40-4284-9146-56895C16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15D6C-0C71-4C18-998E-2E308A2A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グループ化 39">
            <a:extLst>
              <a:ext uri="{FF2B5EF4-FFF2-40B4-BE49-F238E27FC236}">
                <a16:creationId xmlns:a16="http://schemas.microsoft.com/office/drawing/2014/main" id="{B3FFABD1-269F-4846-BFA7-64B93DCEC6FF}"/>
              </a:ext>
            </a:extLst>
          </p:cNvPr>
          <p:cNvGrpSpPr/>
          <p:nvPr userDrawn="1"/>
        </p:nvGrpSpPr>
        <p:grpSpPr bwMode="gray">
          <a:xfrm>
            <a:off x="263526" y="2708310"/>
            <a:ext cx="11664950" cy="129984"/>
            <a:chOff x="324487" y="2057426"/>
            <a:chExt cx="8495663" cy="97488"/>
          </a:xfrm>
        </p:grpSpPr>
        <p:sp>
          <p:nvSpPr>
            <p:cNvPr id="9" name="正方形/長方形 11">
              <a:extLst>
                <a:ext uri="{FF2B5EF4-FFF2-40B4-BE49-F238E27FC236}">
                  <a16:creationId xmlns:a16="http://schemas.microsoft.com/office/drawing/2014/main" id="{4E3F898B-5217-45A3-AF93-4EDA063B57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4623"/>
            </a:p>
          </p:txBody>
        </p:sp>
        <p:grpSp>
          <p:nvGrpSpPr>
            <p:cNvPr id="10" name="グループ化 16">
              <a:extLst>
                <a:ext uri="{FF2B5EF4-FFF2-40B4-BE49-F238E27FC236}">
                  <a16:creationId xmlns:a16="http://schemas.microsoft.com/office/drawing/2014/main" id="{CEAA1F3A-29E0-4030-B5D2-D5DBBF92BB2E}"/>
                </a:ext>
              </a:extLst>
            </p:cNvPr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11" name="正方形/長方形 42">
                <a:extLst>
                  <a:ext uri="{FF2B5EF4-FFF2-40B4-BE49-F238E27FC236}">
                    <a16:creationId xmlns:a16="http://schemas.microsoft.com/office/drawing/2014/main" id="{6DDE0990-A36E-471E-933F-CBBD7D5F100B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正方形/長方形 43">
                <a:extLst>
                  <a:ext uri="{FF2B5EF4-FFF2-40B4-BE49-F238E27FC236}">
                    <a16:creationId xmlns:a16="http://schemas.microsoft.com/office/drawing/2014/main" id="{CCC91D33-C000-46EE-8043-68A33CD8C5CB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A1122BB-230C-4847-B4DB-5993ECBB9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1664" y="41555"/>
            <a:ext cx="4054618" cy="962688"/>
          </a:xfrm>
          <a:prstGeom prst="rect">
            <a:avLst/>
          </a:prstGeom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CD059754-1CF1-474D-B61C-7BCA04A9CE0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07598" y="6599239"/>
            <a:ext cx="3283271" cy="2358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 ABB Power Grids Ltd. 2020. 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427CA8-8245-4DD2-96C6-90E5CBBFE454}"/>
              </a:ext>
            </a:extLst>
          </p:cNvPr>
          <p:cNvSpPr txBox="1"/>
          <p:nvPr userDrawn="1"/>
        </p:nvSpPr>
        <p:spPr>
          <a:xfrm>
            <a:off x="9390591" y="6398401"/>
            <a:ext cx="2166937" cy="2476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170" b="1" dirty="0"/>
              <a:t>HITACHI ABB POWER GRIDS</a:t>
            </a:r>
          </a:p>
        </p:txBody>
      </p:sp>
    </p:spTree>
    <p:extLst>
      <p:ext uri="{BB962C8B-B14F-4D97-AF65-F5344CB8AC3E}">
        <p14:creationId xmlns:p14="http://schemas.microsoft.com/office/powerpoint/2010/main" val="1982760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39FEA154-6014-49E5-B74A-77B3D0DED0A2}" type="datetime4">
              <a:rPr lang="en-US" smtClean="0"/>
              <a:t>October 30,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6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1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477D-6C63-4F4F-9AE3-EEDFA6E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6F615568-8BB1-4119-9F0E-EB669FFD48CE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263525" y="1484462"/>
            <a:ext cx="11664950" cy="4860776"/>
          </a:xfrm>
        </p:spPr>
        <p:txBody>
          <a:bodyPr lIns="0" tIns="0" r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33F7BB-2950-4BC1-A9AA-52FECA7F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168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3F29-4CDD-42D0-8353-E11BF097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93A0-E0FD-46B3-8194-26DB435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4091EA-6C3E-4A95-92A1-B050758AD4C9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263525" y="1484462"/>
            <a:ext cx="11664950" cy="4110440"/>
          </a:xfrm>
        </p:spPr>
        <p:txBody>
          <a:bodyPr lIns="0" tIns="0" rIns="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42BE3E5-C35B-483A-9FF2-1492C28E74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0" y="5805264"/>
            <a:ext cx="12192000" cy="539974"/>
          </a:xfrm>
          <a:solidFill>
            <a:schemeClr val="accent6"/>
          </a:solidFill>
        </p:spPr>
        <p:txBody>
          <a:bodyPr lIns="252000" tIns="0" rIns="25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C57A89-9255-4D37-ADA0-58485848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42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57974-89ED-4489-9966-AE9110F9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8120"/>
            <a:ext cx="8855276" cy="4340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17D3C-37DD-4293-9541-6E35F5A62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376363"/>
            <a:ext cx="11657546" cy="4968874"/>
          </a:xfrm>
          <a:prstGeom prst="rect">
            <a:avLst/>
          </a:prstGeom>
        </p:spPr>
        <p:txBody>
          <a:bodyPr vert="horz" lIns="0" tIns="1080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F0C02-0951-4EF2-B93F-6FE591A22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600" y="6555600"/>
            <a:ext cx="651600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>
                <a:solidFill>
                  <a:schemeClr val="tx1"/>
                </a:solidFill>
              </a:defRPr>
            </a:lvl1pPr>
          </a:lstStyle>
          <a:p>
            <a:fld id="{C24EC536-6FE3-4540-8D85-74C58F0BF69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F1676B-D6EF-4BB4-B3EC-8C3F9C4B1B45}"/>
              </a:ext>
            </a:extLst>
          </p:cNvPr>
          <p:cNvGrpSpPr/>
          <p:nvPr userDrawn="1"/>
        </p:nvGrpSpPr>
        <p:grpSpPr>
          <a:xfrm>
            <a:off x="-3" y="794367"/>
            <a:ext cx="12192003" cy="88389"/>
            <a:chOff x="-3" y="794367"/>
            <a:chExt cx="12192003" cy="88389"/>
          </a:xfrm>
        </p:grpSpPr>
        <p:sp>
          <p:nvSpPr>
            <p:cNvPr id="9" name="正方形/長方形 11">
              <a:extLst>
                <a:ext uri="{FF2B5EF4-FFF2-40B4-BE49-F238E27FC236}">
                  <a16:creationId xmlns:a16="http://schemas.microsoft.com/office/drawing/2014/main" id="{1E48A1FD-7CC4-46D8-A2E1-6F03829DD1A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794367"/>
              <a:ext cx="12192000" cy="88389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4623"/>
            </a:p>
          </p:txBody>
        </p:sp>
        <p:grpSp>
          <p:nvGrpSpPr>
            <p:cNvPr id="10" name="グループ化 62">
              <a:extLst>
                <a:ext uri="{FF2B5EF4-FFF2-40B4-BE49-F238E27FC236}">
                  <a16:creationId xmlns:a16="http://schemas.microsoft.com/office/drawing/2014/main" id="{96E01351-7416-453F-AE1B-1CD86204E758}"/>
                </a:ext>
              </a:extLst>
            </p:cNvPr>
            <p:cNvGrpSpPr/>
            <p:nvPr userDrawn="1"/>
          </p:nvGrpSpPr>
          <p:grpSpPr bwMode="gray">
            <a:xfrm>
              <a:off x="-3" y="794367"/>
              <a:ext cx="1757857" cy="88389"/>
              <a:chOff x="312738" y="2747963"/>
              <a:chExt cx="1970087" cy="109537"/>
            </a:xfrm>
          </p:grpSpPr>
          <p:sp>
            <p:nvSpPr>
              <p:cNvPr id="11" name="正方形/長方形 69">
                <a:extLst>
                  <a:ext uri="{FF2B5EF4-FFF2-40B4-BE49-F238E27FC236}">
                    <a16:creationId xmlns:a16="http://schemas.microsoft.com/office/drawing/2014/main" id="{9A85BBEC-5D35-4BF5-AE00-6E8C440A4B0F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正方形/長方形 70">
                <a:extLst>
                  <a:ext uri="{FF2B5EF4-FFF2-40B4-BE49-F238E27FC236}">
                    <a16:creationId xmlns:a16="http://schemas.microsoft.com/office/drawing/2014/main" id="{6E132C21-2E20-429A-B4D8-7A0170B79AFF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B1F0B32-374F-4B51-9AA3-5F551B2F6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400" y="6555600"/>
            <a:ext cx="8852400" cy="21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135B2F7-B0DD-4C02-A84E-BC4634977626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894886" y="150019"/>
            <a:ext cx="2153872" cy="511395"/>
          </a:xfrm>
          <a:prstGeom prst="rect">
            <a:avLst/>
          </a:prstGeom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4B3DD263-9AB5-451F-969E-1CBED9207875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07598" y="6599239"/>
            <a:ext cx="3283271" cy="2358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 ABB Power Grids Ltd. 2020. All rights reserved.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80C58C-73CA-4D16-9DFE-3D9DFEC9B6EB}"/>
              </a:ext>
            </a:extLst>
          </p:cNvPr>
          <p:cNvSpPr txBox="1"/>
          <p:nvPr userDrawn="1"/>
        </p:nvSpPr>
        <p:spPr>
          <a:xfrm>
            <a:off x="9390591" y="6398401"/>
            <a:ext cx="2166937" cy="2476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170" b="1" dirty="0"/>
              <a:t>HITACHI ABB POWER GRIDS</a:t>
            </a:r>
          </a:p>
        </p:txBody>
      </p:sp>
    </p:spTree>
    <p:extLst>
      <p:ext uri="{BB962C8B-B14F-4D97-AF65-F5344CB8AC3E}">
        <p14:creationId xmlns:p14="http://schemas.microsoft.com/office/powerpoint/2010/main" val="309000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971" r:id="rId40"/>
    <p:sldLayoutId id="2147483972" r:id="rId41"/>
    <p:sldLayoutId id="2147483974" r:id="rId42"/>
    <p:sldLayoutId id="2147483975" r:id="rId43"/>
    <p:sldLayoutId id="2147483977" r:id="rId44"/>
    <p:sldLayoutId id="2147483978" r:id="rId45"/>
    <p:sldLayoutId id="2147483979" r:id="rId46"/>
    <p:sldLayoutId id="2147483980" r:id="rId47"/>
    <p:sldLayoutId id="2147483982" r:id="rId48"/>
    <p:sldLayoutId id="2147483983" r:id="rId49"/>
    <p:sldLayoutId id="2147483985" r:id="rId50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BBvo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2000" algn="l" defTabSz="3175" rtl="0" eaLnBrk="1" latinLnBrk="0" hangingPunct="1"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6">
          <p15:clr>
            <a:srgbClr val="F26B43"/>
          </p15:clr>
        </p15:guide>
        <p15:guide id="2" pos="7514">
          <p15:clr>
            <a:srgbClr val="F26B43"/>
          </p15:clr>
        </p15:guide>
        <p15:guide id="3" orient="horz" pos="709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364">
          <p15:clr>
            <a:srgbClr val="F26B43"/>
          </p15:clr>
        </p15:guide>
        <p15:guide id="7" orient="horz" pos="1321">
          <p15:clr>
            <a:srgbClr val="A4A3A4"/>
          </p15:clr>
        </p15:guide>
        <p15:guide id="8" orient="horz" pos="86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257BA0-C7E9-47B3-AD4A-22A9EB34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35252-6F4A-4747-9B84-31A55701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CB4E6-DEDC-4CF7-9F57-D41404A00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HAPG high-quality Modules expand to Medium Power</a:t>
            </a:r>
            <a:endParaRPr lang="de-C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F2C1C3-3FC8-498F-86AD-7705DF9B01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00" dirty="0"/>
              <a:t>Christian Winter, Global Product Manager, Hitachi ABB Power Grids, Switzerland Ltd, Semiconductors</a:t>
            </a:r>
          </a:p>
          <a:p>
            <a:endParaRPr lang="de-CH" sz="1400" dirty="0"/>
          </a:p>
        </p:txBody>
      </p:sp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983F1F0A-F999-48E3-A05A-5CDC7EE33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4743450"/>
          </a:xfrm>
          <a:prstGeom prst="rect">
            <a:avLst/>
          </a:prstGeom>
        </p:spPr>
      </p:pic>
      <p:sp>
        <p:nvSpPr>
          <p:cNvPr id="7" name="Subtitle 4">
            <a:extLst>
              <a:ext uri="{FF2B5EF4-FFF2-40B4-BE49-F238E27FC236}">
                <a16:creationId xmlns:a16="http://schemas.microsoft.com/office/drawing/2014/main" id="{B8C231C0-C0A6-4AFE-956E-90B7A68D6ABB}"/>
              </a:ext>
            </a:extLst>
          </p:cNvPr>
          <p:cNvSpPr txBox="1">
            <a:spLocks/>
          </p:cNvSpPr>
          <p:nvPr/>
        </p:nvSpPr>
        <p:spPr>
          <a:xfrm>
            <a:off x="1383254" y="4983262"/>
            <a:ext cx="10537200" cy="2434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BBvoice" panose="020D0603020503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Lenzburg, November 2020</a:t>
            </a:r>
          </a:p>
          <a:p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323880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8F06-7E83-42F2-960B-13048DC4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Medium Power Thyristor / Diode Modules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0CE63-671D-4D63-9090-8C474623E8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AB05A-005D-4EC7-8268-3F2C3898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6D804-2640-42D9-9527-0E1662ABB61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Coming from high-power semiconductors, HAPG is regarded as one of the world’s leading suppliers setting standards in performance and quality.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HAPG’s unique knowledge in high-power semiconductors now expands to industry standard medium-power thyristor/diode modules. </a:t>
            </a:r>
            <a:endParaRPr lang="de-CH" dirty="0"/>
          </a:p>
          <a:p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B9567C-BF60-49E0-B4DC-5F4015F6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31" y="1934085"/>
            <a:ext cx="4087702" cy="38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17">
            <a:extLst>
              <a:ext uri="{FF2B5EF4-FFF2-40B4-BE49-F238E27FC236}">
                <a16:creationId xmlns:a16="http://schemas.microsoft.com/office/drawing/2014/main" id="{A4DBF253-B0C1-43D6-BC92-05AA70D5D7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68442" y="4409020"/>
            <a:ext cx="1372220" cy="85976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</p:pic>
      <p:pic>
        <p:nvPicPr>
          <p:cNvPr id="91" name="Picture 15">
            <a:extLst>
              <a:ext uri="{FF2B5EF4-FFF2-40B4-BE49-F238E27FC236}">
                <a16:creationId xmlns:a16="http://schemas.microsoft.com/office/drawing/2014/main" id="{B4C17DC5-90B8-4605-B95D-5A35973102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7879" y="4409021"/>
            <a:ext cx="1372227" cy="85976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</p:pic>
      <p:pic>
        <p:nvPicPr>
          <p:cNvPr id="88" name="Picture 18">
            <a:extLst>
              <a:ext uri="{FF2B5EF4-FFF2-40B4-BE49-F238E27FC236}">
                <a16:creationId xmlns:a16="http://schemas.microsoft.com/office/drawing/2014/main" id="{0DA7A868-CD0E-40C9-8AA7-788219F8ED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 bwMode="auto">
          <a:xfrm>
            <a:off x="10031648" y="2070760"/>
            <a:ext cx="1372227" cy="85976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</p:pic>
      <p:pic>
        <p:nvPicPr>
          <p:cNvPr id="87" name="Picture 16">
            <a:extLst>
              <a:ext uri="{FF2B5EF4-FFF2-40B4-BE49-F238E27FC236}">
                <a16:creationId xmlns:a16="http://schemas.microsoft.com/office/drawing/2014/main" id="{EA1CD135-D1B8-4E18-9A2B-151E04F9EB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8836" y="2070760"/>
            <a:ext cx="1372227" cy="85968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</p:pic>
      <p:pic>
        <p:nvPicPr>
          <p:cNvPr id="86" name="Picture 14">
            <a:extLst>
              <a:ext uri="{FF2B5EF4-FFF2-40B4-BE49-F238E27FC236}">
                <a16:creationId xmlns:a16="http://schemas.microsoft.com/office/drawing/2014/main" id="{BB248310-8C5B-4454-A067-F344BAFF71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"/>
          <a:stretch/>
        </p:blipFill>
        <p:spPr bwMode="auto">
          <a:xfrm>
            <a:off x="5226023" y="2070691"/>
            <a:ext cx="1372227" cy="85975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96EF4DE-79E2-49D5-9D75-FF8B42DB59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304" y="2070760"/>
            <a:ext cx="1372226" cy="859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27399-4A38-4490-B996-E93FD41E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Knowledge in high-power semiconductors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5ACFB70-65A7-4ACA-99D3-70662A40552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11649102" cy="504000"/>
          </a:xfrm>
        </p:spPr>
        <p:txBody>
          <a:bodyPr/>
          <a:lstStyle/>
          <a:p>
            <a:r>
              <a:rPr lang="en-US" spc="-20"/>
              <a:t>for more than 65 years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2D6961-A451-4FA8-9E10-784BDFAD552C}"/>
              </a:ext>
            </a:extLst>
          </p:cNvPr>
          <p:cNvCxnSpPr/>
          <p:nvPr/>
        </p:nvCxnSpPr>
        <p:spPr bwMode="gray">
          <a:xfrm>
            <a:off x="340698" y="3927475"/>
            <a:ext cx="115204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579BFCF-FC0B-46CA-83EF-0661D9D66D3A}"/>
              </a:ext>
            </a:extLst>
          </p:cNvPr>
          <p:cNvCxnSpPr/>
          <p:nvPr/>
        </p:nvCxnSpPr>
        <p:spPr bwMode="gray">
          <a:xfrm>
            <a:off x="2300601" y="2070760"/>
            <a:ext cx="0" cy="198000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3">
            <a:extLst>
              <a:ext uri="{FF2B5EF4-FFF2-40B4-BE49-F238E27FC236}">
                <a16:creationId xmlns:a16="http://schemas.microsoft.com/office/drawing/2014/main" id="{B7C62399-C3E3-4B05-8DDF-D7F69B79713E}"/>
              </a:ext>
            </a:extLst>
          </p:cNvPr>
          <p:cNvSpPr txBox="1">
            <a:spLocks/>
          </p:cNvSpPr>
          <p:nvPr/>
        </p:nvSpPr>
        <p:spPr bwMode="gray">
          <a:xfrm>
            <a:off x="2380303" y="2982450"/>
            <a:ext cx="1377714" cy="8597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/>
              <a:t>1981</a:t>
            </a:r>
            <a:br>
              <a:rPr lang="en-US" sz="1000" b="1"/>
            </a:br>
            <a:r>
              <a:rPr lang="en-US" sz="1000"/>
              <a:t>Development of high power semiconductor factory in Lenzburg, Switzerland 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622207E-CC0E-4266-9B1C-F759656E8625}"/>
              </a:ext>
            </a:extLst>
          </p:cNvPr>
          <p:cNvCxnSpPr/>
          <p:nvPr/>
        </p:nvCxnSpPr>
        <p:spPr bwMode="gray">
          <a:xfrm>
            <a:off x="7549134" y="2070760"/>
            <a:ext cx="0" cy="198000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47192918-EA07-4A8E-ADD6-BE53E216CF6A}"/>
              </a:ext>
            </a:extLst>
          </p:cNvPr>
          <p:cNvSpPr txBox="1">
            <a:spLocks/>
          </p:cNvSpPr>
          <p:nvPr/>
        </p:nvSpPr>
        <p:spPr bwMode="gray">
          <a:xfrm>
            <a:off x="7628836" y="2982450"/>
            <a:ext cx="1377714" cy="8597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/>
              <a:t>2010</a:t>
            </a:r>
            <a:br>
              <a:rPr lang="en-US" sz="1000" b="1"/>
            </a:br>
            <a:r>
              <a:rPr lang="en-US" sz="1000"/>
              <a:t>Expansion of production facilities in Lenzburg, Switzerland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3FF8696-3021-4159-88A8-4BD4F5FDD946}"/>
              </a:ext>
            </a:extLst>
          </p:cNvPr>
          <p:cNvCxnSpPr/>
          <p:nvPr/>
        </p:nvCxnSpPr>
        <p:spPr bwMode="gray">
          <a:xfrm>
            <a:off x="9951946" y="2070760"/>
            <a:ext cx="0" cy="198000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CDB36D4E-34E0-42E8-85AA-84581761C3F7}"/>
              </a:ext>
            </a:extLst>
          </p:cNvPr>
          <p:cNvSpPr txBox="1">
            <a:spLocks/>
          </p:cNvSpPr>
          <p:nvPr/>
        </p:nvSpPr>
        <p:spPr bwMode="gray">
          <a:xfrm>
            <a:off x="10031648" y="2982450"/>
            <a:ext cx="1377714" cy="8597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/>
              <a:t>2014</a:t>
            </a:r>
            <a:br>
              <a:rPr lang="en-US" sz="1000" b="1"/>
            </a:br>
            <a:r>
              <a:rPr lang="en-US" sz="1000"/>
              <a:t>Inauguration of new state of the art research laboratory in </a:t>
            </a:r>
            <a:r>
              <a:rPr lang="en-US" sz="1000" err="1"/>
              <a:t>Dättwil</a:t>
            </a:r>
            <a:r>
              <a:rPr lang="en-US" sz="1000"/>
              <a:t>, Switzerland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71DBEB4-5C75-4BD9-B205-0D68F978093B}"/>
              </a:ext>
            </a:extLst>
          </p:cNvPr>
          <p:cNvCxnSpPr/>
          <p:nvPr/>
        </p:nvCxnSpPr>
        <p:spPr bwMode="gray">
          <a:xfrm>
            <a:off x="5146322" y="2070760"/>
            <a:ext cx="0" cy="198000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3">
            <a:extLst>
              <a:ext uri="{FF2B5EF4-FFF2-40B4-BE49-F238E27FC236}">
                <a16:creationId xmlns:a16="http://schemas.microsoft.com/office/drawing/2014/main" id="{38F08440-B241-4A20-ADD9-2C853F4F5035}"/>
              </a:ext>
            </a:extLst>
          </p:cNvPr>
          <p:cNvSpPr txBox="1">
            <a:spLocks/>
          </p:cNvSpPr>
          <p:nvPr/>
        </p:nvSpPr>
        <p:spPr bwMode="gray">
          <a:xfrm>
            <a:off x="5226024" y="2982450"/>
            <a:ext cx="1377714" cy="8597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/>
              <a:t>1996</a:t>
            </a:r>
            <a:br>
              <a:rPr lang="en-US" sz="1000" b="1"/>
            </a:br>
            <a:r>
              <a:rPr lang="en-US" sz="1000"/>
              <a:t>Beginning of production of IGCT in Lenzburg, Switzerland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AE475BE-E4AA-4C1A-B964-D2225A8CD39C}"/>
              </a:ext>
            </a:extLst>
          </p:cNvPr>
          <p:cNvCxnSpPr>
            <a:cxnSpLocks/>
          </p:cNvCxnSpPr>
          <p:nvPr/>
        </p:nvCxnSpPr>
        <p:spPr bwMode="gray">
          <a:xfrm flipV="1">
            <a:off x="598003" y="4067807"/>
            <a:ext cx="0" cy="198000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3">
            <a:extLst>
              <a:ext uri="{FF2B5EF4-FFF2-40B4-BE49-F238E27FC236}">
                <a16:creationId xmlns:a16="http://schemas.microsoft.com/office/drawing/2014/main" id="{4040E03F-6950-4448-9044-0D1260F8885D}"/>
              </a:ext>
            </a:extLst>
          </p:cNvPr>
          <p:cNvSpPr txBox="1">
            <a:spLocks/>
          </p:cNvSpPr>
          <p:nvPr/>
        </p:nvSpPr>
        <p:spPr bwMode="gray">
          <a:xfrm>
            <a:off x="677704" y="5320712"/>
            <a:ext cx="1619419" cy="8597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/>
              <a:t>1954</a:t>
            </a:r>
            <a:br>
              <a:rPr lang="en-US" sz="1000" b="1"/>
            </a:br>
            <a:r>
              <a:rPr lang="en-US" sz="1000"/>
              <a:t>BBC develops the first germanium diode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5B0D54C-378C-4CED-8878-7D98ACFF9F7E}"/>
              </a:ext>
            </a:extLst>
          </p:cNvPr>
          <p:cNvCxnSpPr>
            <a:cxnSpLocks/>
          </p:cNvCxnSpPr>
          <p:nvPr/>
        </p:nvCxnSpPr>
        <p:spPr bwMode="gray">
          <a:xfrm flipV="1">
            <a:off x="5538177" y="4067807"/>
            <a:ext cx="0" cy="198000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2FCBCAF3-AFDC-43FF-BDF5-8811C6AB3518}"/>
              </a:ext>
            </a:extLst>
          </p:cNvPr>
          <p:cNvSpPr txBox="1">
            <a:spLocks/>
          </p:cNvSpPr>
          <p:nvPr/>
        </p:nvSpPr>
        <p:spPr bwMode="gray">
          <a:xfrm>
            <a:off x="5617879" y="5320712"/>
            <a:ext cx="1377714" cy="8597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/>
              <a:t>1998</a:t>
            </a:r>
            <a:br>
              <a:rPr lang="en-US" sz="1000" b="1"/>
            </a:br>
            <a:r>
              <a:rPr lang="en-US" sz="1000"/>
              <a:t>Inauguration of production facilities for IGBT  in Lenzburg, Switzerland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4BEC612-7217-4B01-B5D9-350C72862ADC}"/>
              </a:ext>
            </a:extLst>
          </p:cNvPr>
          <p:cNvCxnSpPr>
            <a:cxnSpLocks/>
          </p:cNvCxnSpPr>
          <p:nvPr/>
        </p:nvCxnSpPr>
        <p:spPr bwMode="gray">
          <a:xfrm flipV="1">
            <a:off x="9588740" y="4067807"/>
            <a:ext cx="0" cy="198000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74A39F76-071A-43CB-93D0-12F33CAFF42C}"/>
              </a:ext>
            </a:extLst>
          </p:cNvPr>
          <p:cNvSpPr txBox="1">
            <a:spLocks/>
          </p:cNvSpPr>
          <p:nvPr/>
        </p:nvSpPr>
        <p:spPr bwMode="gray">
          <a:xfrm>
            <a:off x="9668442" y="5320712"/>
            <a:ext cx="1377714" cy="8597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/>
              <a:t>2012</a:t>
            </a:r>
            <a:br>
              <a:rPr lang="en-US" sz="1000" b="1"/>
            </a:br>
            <a:r>
              <a:rPr lang="en-US" sz="1000"/>
              <a:t>Successful design and development of hybrid HVDC breaker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378BA8B-C1E5-4850-94FD-863832A799E6}"/>
              </a:ext>
            </a:extLst>
          </p:cNvPr>
          <p:cNvCxnSpPr>
            <a:cxnSpLocks/>
          </p:cNvCxnSpPr>
          <p:nvPr/>
        </p:nvCxnSpPr>
        <p:spPr bwMode="gray">
          <a:xfrm flipV="1">
            <a:off x="7549134" y="4067807"/>
            <a:ext cx="0" cy="1980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ontent Placeholder 3">
            <a:extLst>
              <a:ext uri="{FF2B5EF4-FFF2-40B4-BE49-F238E27FC236}">
                <a16:creationId xmlns:a16="http://schemas.microsoft.com/office/drawing/2014/main" id="{F674558C-F445-4ABB-8C23-85E74075A6B0}"/>
              </a:ext>
            </a:extLst>
          </p:cNvPr>
          <p:cNvSpPr txBox="1">
            <a:spLocks/>
          </p:cNvSpPr>
          <p:nvPr/>
        </p:nvSpPr>
        <p:spPr bwMode="gray">
          <a:xfrm>
            <a:off x="7628836" y="5320712"/>
            <a:ext cx="1377714" cy="8597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/>
              <a:t>2010</a:t>
            </a:r>
            <a:br>
              <a:rPr lang="en-US" sz="1000" b="1"/>
            </a:br>
            <a:r>
              <a:rPr lang="en-US" sz="1000"/>
              <a:t>Acquisition of Polovodice in Prague, Czech Republic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C0433-761A-4D10-AF74-53098ACC2C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818"/>
          <a:stretch/>
        </p:blipFill>
        <p:spPr>
          <a:xfrm>
            <a:off x="7628836" y="4409020"/>
            <a:ext cx="1377713" cy="8795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20BFD2-5355-44E3-954A-6EF47F6211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8" r="71324" b="78112"/>
          <a:stretch/>
        </p:blipFill>
        <p:spPr>
          <a:xfrm>
            <a:off x="684823" y="4280419"/>
            <a:ext cx="998790" cy="10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DB46-0A47-49BB-9309-450ACA4F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from high-power semiconductors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2D745-0825-4D7A-A6CD-F3556908416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7793C-F07C-4D71-9027-CEB7D138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E28D56-F919-452F-AD06-CD7A83A889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High quality and process reliability</a:t>
            </a:r>
            <a:r>
              <a:rPr lang="de-CH"/>
              <a:t> </a:t>
            </a:r>
            <a:r>
              <a:rPr lang="en-US"/>
              <a:t>levels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55484D-6A76-47E4-8894-787FEEC1A0B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24929" y="2386149"/>
            <a:ext cx="7128598" cy="3525963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/>
              <a:t>High level of quality and process reliability documented in various audits.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/>
              <a:t>Quality management and quality assurance.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/>
              <a:t>Enhanced testing, highest reliability and very few field returns.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/>
              <a:t>Benchmark in ppm and FIT rate for premium products.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/>
              <a:t>Zero Defects methods applied.</a:t>
            </a:r>
          </a:p>
          <a:p>
            <a:endParaRPr lang="de-CH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A6F83A-C538-4AB4-AD04-B32374618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67" y="2508832"/>
            <a:ext cx="4094663" cy="3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4558C289-30B4-42EE-82F1-AA1BC94CA09E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4" b="23854"/>
          <a:stretch>
            <a:fillRect/>
          </a:stretch>
        </p:blipFill>
        <p:spPr bwMode="auto">
          <a:xfrm>
            <a:off x="0" y="882650"/>
            <a:ext cx="12192000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618838-D5F2-4AA6-995A-5B528D6E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56ED98-B68F-4168-A275-4554709E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60Pak – Thyristor / Diode module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49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5193-48AD-49E6-AEB3-D31AFEA1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Thyristor / Diode Modules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A80C0-8C41-452D-BE83-5B7FE1FF4F7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144C5-E7E0-4979-81FA-FB730B52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89D8-7AE3-494A-97F3-03D6808696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53F369-9DC1-4933-BEA3-8C073C34E0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/>
              <a:t>60Pak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A629AD-C9F7-4DC9-8CAF-CD31B8B226E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700028" y="2386149"/>
            <a:ext cx="9153237" cy="3525964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800" dirty="0"/>
              <a:t>HAPG’s power semiconductors provide the ultimate in reliability and are the epitome of quality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800" dirty="0"/>
              <a:t>Whether efficiently driving industrial motors, smoothly accelerating fans and pumps or supply power to demanding applications – failure is not an option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800" dirty="0"/>
              <a:t>After successfully launching IGBT medium power modules, HAPG is introducing a </a:t>
            </a:r>
            <a:r>
              <a:rPr lang="en-US" sz="1800" dirty="0" err="1"/>
              <a:t>BiPolar</a:t>
            </a:r>
            <a:r>
              <a:rPr lang="en-US" sz="1800" dirty="0"/>
              <a:t> power module perfecting the art of ultimate reliability – </a:t>
            </a:r>
            <a:r>
              <a:rPr lang="en-US" sz="1800" b="1" dirty="0">
                <a:solidFill>
                  <a:srgbClr val="FF0000"/>
                </a:solidFill>
              </a:rPr>
              <a:t>the 60Pak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800" dirty="0"/>
              <a:t>The key benefits of the new 60Pak are highest performance, outstanding reliability and increased overload capability.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800" dirty="0"/>
              <a:t>All highest quality HAPG assets wrapped in a standard industrial housing.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1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6F86E05-53F0-4076-B095-1A67E6016499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333375" y="3146431"/>
            <a:ext cx="2063750" cy="19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FC7A-8243-47D6-A3E4-857D0B42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and Application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41F7-91F3-4EC2-9F04-F374F64CE7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1AA54-3C25-452A-9417-16FEBB08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89D8-7AE3-494A-97F3-03D68086963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363DF2-E86A-4CB5-8381-A5BFE05BA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Thyristor / diode Module features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66568-EC44-48F4-B6A5-1FD591B148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A1ABEE-B69F-40E7-B54C-CDA3CEC5E76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600"/>
              <a:t>Uncontrolled line frequency bridge arm in medium voltage drives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600"/>
              <a:t>Input rectifiers in AC/AC converters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600"/>
              <a:t>DC power supply for applications such as industrial and renewables.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600"/>
              <a:t>AC motor soft starters and variable speed drives in applications such as industrial and renewables</a:t>
            </a:r>
            <a:endParaRPr lang="de-CH" sz="16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A5F5F3-ECED-4667-A378-51884399304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600" dirty="0" err="1"/>
              <a:t>Precisious</a:t>
            </a:r>
            <a:r>
              <a:rPr lang="en-US" sz="1600" dirty="0"/>
              <a:t> pressure contacts for high reliability and load cycling capability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600" dirty="0"/>
              <a:t>60 mm Industry standard housing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600" dirty="0"/>
              <a:t>Insulated baseplate by AIN ceramic ensures excellent heat transfer and high insulation voltage level.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600" dirty="0"/>
              <a:t>Very low losses together with the highest operating temperatures.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600" dirty="0"/>
              <a:t>UL recognized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600" dirty="0"/>
              <a:t>Voltage range 1.8 - 2.2 kV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600" dirty="0"/>
              <a:t>Forward current up to 890 A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5837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194E-2423-488A-8B3B-BB1670F0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Portfolio outlook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24534-CFFE-49D0-9DA7-76A472AD3A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10158-E7AF-491C-8035-C2539C93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89D8-7AE3-494A-97F3-03D68086963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ACA631-45C3-4D81-8C1B-88884079AE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Target ratings 60Pak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9AA106-DA32-4C4D-AB05-E9C297E1EB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Configurations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D6D73D-D509-4FEC-8EB9-18800CAF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32" b="13431"/>
          <a:stretch/>
        </p:blipFill>
        <p:spPr>
          <a:xfrm>
            <a:off x="315371" y="2731807"/>
            <a:ext cx="5604419" cy="2335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CE5D06-FE0A-411D-8D33-48C050196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45"/>
          <a:stretch/>
        </p:blipFill>
        <p:spPr>
          <a:xfrm>
            <a:off x="6751928" y="2389667"/>
            <a:ext cx="4669618" cy="3507939"/>
          </a:xfrm>
          <a:prstGeom prst="rect">
            <a:avLst/>
          </a:prstGeom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91A6889-DE9F-4336-9D85-8AF7C49543D0}"/>
              </a:ext>
            </a:extLst>
          </p:cNvPr>
          <p:cNvSpPr txBox="1">
            <a:spLocks/>
          </p:cNvSpPr>
          <p:nvPr/>
        </p:nvSpPr>
        <p:spPr bwMode="gray">
          <a:xfrm>
            <a:off x="333435" y="5296903"/>
            <a:ext cx="1993901" cy="434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BBvo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30000"/>
              <a:t>1</a:t>
            </a:r>
            <a:r>
              <a:rPr lang="en-US" sz="1200"/>
              <a:t> Product qualified</a:t>
            </a:r>
          </a:p>
        </p:txBody>
      </p:sp>
    </p:spTree>
    <p:extLst>
      <p:ext uri="{BB962C8B-B14F-4D97-AF65-F5344CB8AC3E}">
        <p14:creationId xmlns:p14="http://schemas.microsoft.com/office/powerpoint/2010/main" val="24849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337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Hitachi Colors">
      <a:dk1>
        <a:sysClr val="windowText" lastClr="000000"/>
      </a:dk1>
      <a:lt1>
        <a:sysClr val="window" lastClr="FFFFFF"/>
      </a:lt1>
      <a:dk2>
        <a:srgbClr val="FF0026"/>
      </a:dk2>
      <a:lt2>
        <a:srgbClr val="B1000E"/>
      </a:lt2>
      <a:accent1>
        <a:srgbClr val="7E000A"/>
      </a:accent1>
      <a:accent2>
        <a:srgbClr val="2D2D2D"/>
      </a:accent2>
      <a:accent3>
        <a:srgbClr val="4D4D4D"/>
      </a:accent3>
      <a:accent4>
        <a:srgbClr val="737373"/>
      </a:accent4>
      <a:accent5>
        <a:srgbClr val="B3B3B3"/>
      </a:accent5>
      <a:accent6>
        <a:srgbClr val="D9D9D9"/>
      </a:accent6>
      <a:hlink>
        <a:srgbClr val="FF0026"/>
      </a:hlink>
      <a:folHlink>
        <a:srgbClr val="B1000E"/>
      </a:folHlink>
    </a:clrScheme>
    <a:fontScheme name="Hitachi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t"/>
      <a:lstStyle>
        <a:defPPr algn="l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Yellow Dark">
      <a:srgbClr val="E5B82E"/>
    </a:custClr>
    <a:custClr name="Brown Dark">
      <a:srgbClr val="6F5A2B"/>
    </a:custClr>
    <a:custClr name="Olive Dark">
      <a:srgbClr val="565F21"/>
    </a:custClr>
    <a:custClr name="Green Dark">
      <a:srgbClr val="265646"/>
    </a:custClr>
    <a:custClr name="Blue Dark">
      <a:srgbClr val="2E4173"/>
    </a:custClr>
    <a:custClr name="Purple Dark">
      <a:srgbClr val="504B69"/>
    </a:custClr>
    <a:custClr name="Opera Dark">
      <a:srgbClr val="803268"/>
    </a:custClr>
    <a:custClr name="Rose Dark">
      <a:srgbClr val="772335"/>
    </a:custClr>
    <a:custClr name="blank">
      <a:srgbClr val="FFFFFF"/>
    </a:custClr>
    <a:custClr name="blank">
      <a:srgbClr val="FFFFFF"/>
    </a:custClr>
    <a:custClr name="Yellow Medium">
      <a:srgbClr val="F2D43D"/>
    </a:custClr>
    <a:custClr name="Brown Medium">
      <a:srgbClr val="B49246"/>
    </a:custClr>
    <a:custClr name="Olive Medium">
      <a:srgbClr val="99AC3C"/>
    </a:custClr>
    <a:custClr name="Green Medium">
      <a:srgbClr val="5DAA87"/>
    </a:custClr>
    <a:custClr name="Blue Medium">
      <a:srgbClr val="5373C2"/>
    </a:custClr>
    <a:custClr name="Purple Medium">
      <a:srgbClr val="8682B4"/>
    </a:custClr>
    <a:custClr name="Opera Medium">
      <a:srgbClr val="B24691"/>
    </a:custClr>
    <a:custClr name="Rose Medium">
      <a:srgbClr val="BA4E56"/>
    </a:custClr>
    <a:custClr name="blank">
      <a:srgbClr val="FFFFFF"/>
    </a:custClr>
    <a:custClr name="blank">
      <a:srgbClr val="FFFFFF"/>
    </a:custClr>
    <a:custClr name="Yellow Light">
      <a:srgbClr val="FFEC8C"/>
    </a:custClr>
    <a:custClr name="Brown Light">
      <a:srgbClr val="D5C193"/>
    </a:custClr>
    <a:custClr name="Olive Light">
      <a:srgbClr val="D0DA96"/>
    </a:custClr>
    <a:custClr name="Green Light">
      <a:srgbClr val="A4CEBB"/>
    </a:custClr>
    <a:custClr name="Blue Light">
      <a:srgbClr val="96ACE3"/>
    </a:custClr>
    <a:custClr name="Purple Light">
      <a:srgbClr val="B8B4C8"/>
    </a:custClr>
    <a:custClr name="Opera Light">
      <a:srgbClr val="DCA0C8"/>
    </a:custClr>
    <a:custClr name="Rose Light">
      <a:srgbClr val="E4B4AC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387C3827-3C38-46B7-B7EF-08EF35410397}" vid="{3B3D2B3F-8A4F-4ADB-94D9-D2E79CCA1A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0,"isValidatorEnabled":false,"isLocked":false,"elementsMetadata":[],"slideId":"637286300641059634","enableDocumentContentUpdater":true,"version":"1.11"}]]></TemplafySlideTemplate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78FD1B32FEA4D9B40B4A091174724" ma:contentTypeVersion="2" ma:contentTypeDescription="Create a new document." ma:contentTypeScope="" ma:versionID="8a70776b8e57cba1163ba1c51c42fd4a">
  <xsd:schema xmlns:xsd="http://www.w3.org/2001/XMLSchema" xmlns:xs="http://www.w3.org/2001/XMLSchema" xmlns:p="http://schemas.microsoft.com/office/2006/metadata/properties" xmlns:ns2="785238c1-6029-49cc-a51b-093a594dba85" targetNamespace="http://schemas.microsoft.com/office/2006/metadata/properties" ma:root="true" ma:fieldsID="d0ef2d641e107f538d33d2d57c9be369" ns2:_="">
    <xsd:import namespace="785238c1-6029-49cc-a51b-093a594dba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238c1-6029-49cc-a51b-093a594db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9F639C-F1EF-4F21-9182-E9A43D764830}">
  <ds:schemaRefs/>
</ds:datastoreItem>
</file>

<file path=customXml/itemProps2.xml><?xml version="1.0" encoding="utf-8"?>
<ds:datastoreItem xmlns:ds="http://schemas.openxmlformats.org/officeDocument/2006/customXml" ds:itemID="{2A542F55-E5D1-4454-928F-AADB2A86E7DE}">
  <ds:schemaRefs/>
</ds:datastoreItem>
</file>

<file path=customXml/itemProps3.xml><?xml version="1.0" encoding="utf-8"?>
<ds:datastoreItem xmlns:ds="http://schemas.openxmlformats.org/officeDocument/2006/customXml" ds:itemID="{A9900A97-A80C-4073-9F96-9BFB36C0E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238c1-6029-49cc-a51b-093a594dba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18CC404-76E7-4875-86B1-8BB0EADE4EB4}">
  <ds:schemaRefs>
    <ds:schemaRef ds:uri="http://schemas.microsoft.com/office/2006/metadata/properties"/>
    <ds:schemaRef ds:uri="http://schemas.microsoft.com/office/infopath/2007/PartnerControls"/>
    <ds:schemaRef ds:uri="597d077d-019b-4e94-913d-3a37196015dd"/>
  </ds:schemaRefs>
</ds:datastoreItem>
</file>

<file path=customXml/itemProps5.xml><?xml version="1.0" encoding="utf-8"?>
<ds:datastoreItem xmlns:ds="http://schemas.openxmlformats.org/officeDocument/2006/customXml" ds:itemID="{C90624A1-EBC8-43A0-90B4-0F9BAF963C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1931</Words>
  <Application>Microsoft Office PowerPoint</Application>
  <PresentationFormat>Widescreen</PresentationFormat>
  <Paragraphs>261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HAPG high-quality Modules expand to Medium Power</vt:lpstr>
      <vt:lpstr>Medium Power Thyristor / Diode Modules</vt:lpstr>
      <vt:lpstr>Knowledge in high-power semiconductors</vt:lpstr>
      <vt:lpstr>Quality from high-power semiconductors</vt:lpstr>
      <vt:lpstr>60Pak – Thyristor / Diode module</vt:lpstr>
      <vt:lpstr>Thyristor / Diode Modules</vt:lpstr>
      <vt:lpstr>Features and Application</vt:lpstr>
      <vt:lpstr>Portfolio 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HAPG high-quality Modules expand to Medium Power</dc:title>
  <dc:creator>Christian Winter</dc:creator>
  <cp:lastModifiedBy>Christian Winter</cp:lastModifiedBy>
  <cp:revision>4</cp:revision>
  <dcterms:created xsi:type="dcterms:W3CDTF">2020-10-30T08:36:37Z</dcterms:created>
  <dcterms:modified xsi:type="dcterms:W3CDTF">2020-10-30T11:14:41Z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0x0101004BC78FD1B32FEA4D9B40B4A091174724</vt:lpwstr>
  </property>
</Properties>
</file>